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69" r:id="rId2"/>
    <p:sldId id="270" r:id="rId3"/>
    <p:sldId id="271" r:id="rId4"/>
    <p:sldId id="272" r:id="rId5"/>
    <p:sldId id="273" r:id="rId6"/>
    <p:sldId id="264" r:id="rId7"/>
    <p:sldId id="267" r:id="rId8"/>
    <p:sldId id="266" r:id="rId9"/>
    <p:sldId id="278" r:id="rId10"/>
    <p:sldId id="275" r:id="rId11"/>
    <p:sldId id="258" r:id="rId12"/>
    <p:sldId id="259" r:id="rId13"/>
    <p:sldId id="260" r:id="rId14"/>
    <p:sldId id="261" r:id="rId15"/>
    <p:sldId id="263" r:id="rId16"/>
    <p:sldId id="262" r:id="rId17"/>
    <p:sldId id="276" r:id="rId18"/>
  </p:sldIdLst>
  <p:sldSz cx="12192000" cy="6858000"/>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94660"/>
  </p:normalViewPr>
  <p:slideViewPr>
    <p:cSldViewPr snapToGrid="0">
      <p:cViewPr varScale="1">
        <p:scale>
          <a:sx n="65" d="100"/>
          <a:sy n="65" d="100"/>
        </p:scale>
        <p:origin x="71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6A61C7-6302-4C18-B7ED-050C783CF2C2}" type="doc">
      <dgm:prSet loTypeId="urn:microsoft.com/office/officeart/2008/layout/HorizontalMultiLevelHierarchy" loCatId="hierarchy" qsTypeId="urn:microsoft.com/office/officeart/2005/8/quickstyle/simple1" qsCatId="simple" csTypeId="urn:microsoft.com/office/officeart/2005/8/colors/accent2_1" csCatId="accent2" phldr="1"/>
      <dgm:spPr/>
      <dgm:t>
        <a:bodyPr/>
        <a:lstStyle/>
        <a:p>
          <a:endParaRPr kumimoji="1" lang="ja-JP" altLang="en-US"/>
        </a:p>
      </dgm:t>
    </dgm:pt>
    <dgm:pt modelId="{97D6E38B-1F18-492D-A28D-5C4B9DF10055}">
      <dgm:prSet phldrT="[テキスト]"/>
      <dgm:spPr/>
      <dgm:t>
        <a:bodyPr/>
        <a:lstStyle/>
        <a:p>
          <a:r>
            <a:rPr lang="ja-JP" altLang="en-US" dirty="0"/>
            <a:t>専務理事兼事務局長</a:t>
          </a:r>
          <a:endParaRPr lang="en-US" altLang="ja-JP" dirty="0"/>
        </a:p>
        <a:p>
          <a:r>
            <a:rPr lang="en-US" altLang="ja-JP" dirty="0">
              <a:solidFill>
                <a:schemeClr val="tx1"/>
              </a:solidFill>
            </a:rPr>
            <a:t>【</a:t>
          </a:r>
          <a:r>
            <a:rPr lang="ja-JP" altLang="en-US" dirty="0">
              <a:solidFill>
                <a:schemeClr val="tx1"/>
              </a:solidFill>
            </a:rPr>
            <a:t>行政職員</a:t>
          </a:r>
          <a:r>
            <a:rPr lang="en-US" altLang="ja-JP" dirty="0">
              <a:solidFill>
                <a:schemeClr val="tx1"/>
              </a:solidFill>
            </a:rPr>
            <a:t>】</a:t>
          </a:r>
          <a:endParaRPr lang="ja-JP" altLang="en-US" dirty="0">
            <a:solidFill>
              <a:schemeClr val="tx1"/>
            </a:solidFill>
          </a:endParaRPr>
        </a:p>
      </dgm:t>
    </dgm:pt>
    <dgm:pt modelId="{4E05E870-84C3-47F2-B0F9-D5864C58361D}" type="parTrans" cxnId="{07830724-D3A5-4538-BF3A-D4CE840BAEC2}">
      <dgm:prSet/>
      <dgm:spPr/>
      <dgm:t>
        <a:bodyPr/>
        <a:lstStyle/>
        <a:p>
          <a:endParaRPr lang="ja-JP" altLang="en-US"/>
        </a:p>
      </dgm:t>
    </dgm:pt>
    <dgm:pt modelId="{B62D5D8E-E64A-459C-A7A6-FD7B37052275}" type="sibTrans" cxnId="{07830724-D3A5-4538-BF3A-D4CE840BAEC2}">
      <dgm:prSet/>
      <dgm:spPr/>
      <dgm:t>
        <a:bodyPr/>
        <a:lstStyle/>
        <a:p>
          <a:endParaRPr kumimoji="1" lang="ja-JP" altLang="en-US"/>
        </a:p>
      </dgm:t>
    </dgm:pt>
    <dgm:pt modelId="{382B532F-D87D-48CC-804D-7E0F201E330A}" type="asst">
      <dgm:prSet phldrT="[テキスト]"/>
      <dgm:spPr/>
      <dgm:t>
        <a:bodyPr/>
        <a:lstStyle/>
        <a:p>
          <a:r>
            <a:rPr lang="ja-JP" altLang="en-US" dirty="0"/>
            <a:t>事務局次長兼総務責任者（</a:t>
          </a:r>
          <a:r>
            <a:rPr lang="en-US" altLang="ja-JP" dirty="0"/>
            <a:t>CFO)</a:t>
          </a:r>
        </a:p>
        <a:p>
          <a:r>
            <a:rPr lang="en-US" altLang="ja-JP" dirty="0">
              <a:solidFill>
                <a:schemeClr val="tx1"/>
              </a:solidFill>
            </a:rPr>
            <a:t>【</a:t>
          </a:r>
          <a:r>
            <a:rPr lang="ja-JP" altLang="en-US" dirty="0">
              <a:solidFill>
                <a:schemeClr val="tx1"/>
              </a:solidFill>
            </a:rPr>
            <a:t>行政職員</a:t>
          </a:r>
          <a:r>
            <a:rPr lang="en-US" altLang="ja-JP" dirty="0">
              <a:solidFill>
                <a:schemeClr val="tx1"/>
              </a:solidFill>
            </a:rPr>
            <a:t>】</a:t>
          </a:r>
          <a:endParaRPr lang="ja-JP" altLang="en-US" dirty="0">
            <a:solidFill>
              <a:schemeClr val="tx1"/>
            </a:solidFill>
          </a:endParaRPr>
        </a:p>
      </dgm:t>
    </dgm:pt>
    <dgm:pt modelId="{5FAA10C5-BAE2-4264-9777-99719460E4D3}" type="parTrans" cxnId="{F68AFA5D-3DB6-40AE-B3F8-E9479BD32C49}">
      <dgm:prSet/>
      <dgm:spPr/>
      <dgm:t>
        <a:bodyPr/>
        <a:lstStyle/>
        <a:p>
          <a:endParaRPr kumimoji="1" lang="ja-JP" altLang="en-US"/>
        </a:p>
      </dgm:t>
    </dgm:pt>
    <dgm:pt modelId="{53D32D47-6745-4EC8-82BD-FDDD24737AF9}" type="sibTrans" cxnId="{F68AFA5D-3DB6-40AE-B3F8-E9479BD32C49}">
      <dgm:prSet/>
      <dgm:spPr/>
      <dgm:t>
        <a:bodyPr/>
        <a:lstStyle/>
        <a:p>
          <a:endParaRPr kumimoji="1" lang="ja-JP" altLang="en-US"/>
        </a:p>
      </dgm:t>
    </dgm:pt>
    <dgm:pt modelId="{F788BCC3-368F-423C-A108-5F0FBE3F0167}" type="asst">
      <dgm:prSet phldrT="[テキスト]"/>
      <dgm:spPr/>
      <dgm:t>
        <a:bodyPr/>
        <a:lstStyle/>
        <a:p>
          <a:r>
            <a:rPr lang="ja-JP" altLang="en-US" dirty="0"/>
            <a:t>マーケティング専門員（</a:t>
          </a:r>
          <a:r>
            <a:rPr lang="en-US" altLang="ja-JP" dirty="0"/>
            <a:t>CMO</a:t>
          </a:r>
          <a:r>
            <a:rPr lang="ja-JP" altLang="en-US" dirty="0"/>
            <a:t>）</a:t>
          </a:r>
          <a:endParaRPr lang="en-US" altLang="ja-JP" dirty="0"/>
        </a:p>
        <a:p>
          <a:r>
            <a:rPr lang="en-US" altLang="ja-JP" dirty="0">
              <a:solidFill>
                <a:srgbClr val="FF0000"/>
              </a:solidFill>
            </a:rPr>
            <a:t>【</a:t>
          </a:r>
          <a:r>
            <a:rPr lang="ja-JP" altLang="en-US" dirty="0">
              <a:solidFill>
                <a:srgbClr val="FF0000"/>
              </a:solidFill>
            </a:rPr>
            <a:t>社外人材（非常勤）</a:t>
          </a:r>
          <a:r>
            <a:rPr lang="en-US" altLang="ja-JP" dirty="0">
              <a:solidFill>
                <a:srgbClr val="FF0000"/>
              </a:solidFill>
            </a:rPr>
            <a:t>】</a:t>
          </a:r>
        </a:p>
      </dgm:t>
    </dgm:pt>
    <dgm:pt modelId="{4679CF2A-91FD-4DE3-B5E0-18C3C659CA53}" type="parTrans" cxnId="{CC849530-C9D9-4FE4-BB4F-5E8EC9824834}">
      <dgm:prSet/>
      <dgm:spPr/>
      <dgm:t>
        <a:bodyPr/>
        <a:lstStyle/>
        <a:p>
          <a:endParaRPr kumimoji="1" lang="ja-JP" altLang="en-US"/>
        </a:p>
      </dgm:t>
    </dgm:pt>
    <dgm:pt modelId="{7A66DC2D-0C4B-4176-8221-AFBDF3001ED7}" type="sibTrans" cxnId="{CC849530-C9D9-4FE4-BB4F-5E8EC9824834}">
      <dgm:prSet/>
      <dgm:spPr/>
      <dgm:t>
        <a:bodyPr/>
        <a:lstStyle/>
        <a:p>
          <a:endParaRPr kumimoji="1" lang="ja-JP" altLang="en-US"/>
        </a:p>
      </dgm:t>
    </dgm:pt>
    <dgm:pt modelId="{031D55E6-4516-4F46-B42A-F7B988A1D0A9}" type="asst">
      <dgm:prSet phldrT="[テキスト]"/>
      <dgm:spPr/>
      <dgm:t>
        <a:bodyPr/>
        <a:lstStyle/>
        <a:p>
          <a:r>
            <a:rPr lang="ja-JP" altLang="en-US" dirty="0"/>
            <a:t>事業責任者</a:t>
          </a:r>
          <a:endParaRPr lang="en-US" altLang="ja-JP" dirty="0"/>
        </a:p>
        <a:p>
          <a:r>
            <a:rPr lang="en-US" altLang="ja-JP" dirty="0">
              <a:solidFill>
                <a:schemeClr val="tx1"/>
              </a:solidFill>
            </a:rPr>
            <a:t>【</a:t>
          </a:r>
          <a:r>
            <a:rPr lang="ja-JP" altLang="en-US" dirty="0">
              <a:solidFill>
                <a:schemeClr val="tx1"/>
              </a:solidFill>
            </a:rPr>
            <a:t>行政職員</a:t>
          </a:r>
          <a:r>
            <a:rPr lang="en-US" altLang="ja-JP" dirty="0">
              <a:solidFill>
                <a:schemeClr val="tx1"/>
              </a:solidFill>
            </a:rPr>
            <a:t>】</a:t>
          </a:r>
          <a:endParaRPr lang="ja-JP" altLang="en-US" dirty="0">
            <a:solidFill>
              <a:schemeClr val="tx1"/>
            </a:solidFill>
          </a:endParaRPr>
        </a:p>
      </dgm:t>
    </dgm:pt>
    <dgm:pt modelId="{B604CE55-D0EB-47DA-BA54-512A8A92BDA9}" type="parTrans" cxnId="{964F45D7-2546-4708-8922-27237AA6771B}">
      <dgm:prSet/>
      <dgm:spPr/>
      <dgm:t>
        <a:bodyPr/>
        <a:lstStyle/>
        <a:p>
          <a:endParaRPr kumimoji="1" lang="ja-JP" altLang="en-US"/>
        </a:p>
      </dgm:t>
    </dgm:pt>
    <dgm:pt modelId="{831102AE-91B4-46FB-B9B3-C20E3E60BCE2}" type="sibTrans" cxnId="{964F45D7-2546-4708-8922-27237AA6771B}">
      <dgm:prSet/>
      <dgm:spPr/>
      <dgm:t>
        <a:bodyPr/>
        <a:lstStyle/>
        <a:p>
          <a:endParaRPr kumimoji="1" lang="ja-JP" altLang="en-US"/>
        </a:p>
      </dgm:t>
    </dgm:pt>
    <dgm:pt modelId="{C8426837-195D-455E-9E63-65D8496918A8}">
      <dgm:prSet phldrT="[テキスト]" custT="1"/>
      <dgm:spPr/>
      <dgm:t>
        <a:bodyPr/>
        <a:lstStyle/>
        <a:p>
          <a:r>
            <a:rPr lang="ja-JP" altLang="en-US" sz="1600" dirty="0"/>
            <a:t>理事長</a:t>
          </a:r>
        </a:p>
      </dgm:t>
    </dgm:pt>
    <dgm:pt modelId="{110D044A-2E67-4A29-BC39-6C6AF2E777A5}" type="parTrans" cxnId="{D49AD27F-5C61-4E33-89EE-63336642BB47}">
      <dgm:prSet/>
      <dgm:spPr/>
      <dgm:t>
        <a:bodyPr/>
        <a:lstStyle/>
        <a:p>
          <a:endParaRPr kumimoji="1" lang="ja-JP" altLang="en-US"/>
        </a:p>
      </dgm:t>
    </dgm:pt>
    <dgm:pt modelId="{6E4BC7A3-E07A-4C57-A353-06B80E8B4127}" type="sibTrans" cxnId="{D49AD27F-5C61-4E33-89EE-63336642BB47}">
      <dgm:prSet/>
      <dgm:spPr/>
      <dgm:t>
        <a:bodyPr/>
        <a:lstStyle/>
        <a:p>
          <a:endParaRPr kumimoji="1" lang="ja-JP" altLang="en-US"/>
        </a:p>
      </dgm:t>
    </dgm:pt>
    <dgm:pt modelId="{E4749320-E58F-4048-930E-07255279E7AC}" type="asst">
      <dgm:prSet phldrT="[テキスト]"/>
      <dgm:spPr/>
      <dgm:t>
        <a:bodyPr/>
        <a:lstStyle/>
        <a:p>
          <a:r>
            <a:rPr lang="ja-JP" altLang="en-US" dirty="0"/>
            <a:t>事業担当職員</a:t>
          </a:r>
          <a:endParaRPr lang="en-US" altLang="ja-JP" dirty="0"/>
        </a:p>
        <a:p>
          <a:r>
            <a:rPr lang="en-US" altLang="ja-JP" dirty="0"/>
            <a:t>【</a:t>
          </a:r>
          <a:r>
            <a:rPr lang="ja-JP" altLang="en-US" dirty="0"/>
            <a:t>行政職員</a:t>
          </a:r>
          <a:r>
            <a:rPr lang="en-US" altLang="ja-JP" dirty="0"/>
            <a:t>】1</a:t>
          </a:r>
          <a:r>
            <a:rPr lang="ja-JP" altLang="en-US" dirty="0"/>
            <a:t>名程度</a:t>
          </a:r>
        </a:p>
      </dgm:t>
    </dgm:pt>
    <dgm:pt modelId="{6057B84E-ACC8-4F14-80F2-6B9C7418E3FB}" type="parTrans" cxnId="{B5817BB7-F083-4D3A-A0B3-B77807AB41D8}">
      <dgm:prSet/>
      <dgm:spPr/>
      <dgm:t>
        <a:bodyPr/>
        <a:lstStyle/>
        <a:p>
          <a:endParaRPr kumimoji="1" lang="ja-JP" altLang="en-US"/>
        </a:p>
      </dgm:t>
    </dgm:pt>
    <dgm:pt modelId="{F1DF0B81-4480-4946-9F0A-A219FD1ADA0A}" type="sibTrans" cxnId="{B5817BB7-F083-4D3A-A0B3-B77807AB41D8}">
      <dgm:prSet/>
      <dgm:spPr/>
      <dgm:t>
        <a:bodyPr/>
        <a:lstStyle/>
        <a:p>
          <a:endParaRPr kumimoji="1" lang="ja-JP" altLang="en-US"/>
        </a:p>
      </dgm:t>
    </dgm:pt>
    <dgm:pt modelId="{25065C88-BC3A-4356-91B5-1079A29EFB4D}" type="asst">
      <dgm:prSet phldrT="[テキスト]"/>
      <dgm:spPr/>
      <dgm:t>
        <a:bodyPr/>
        <a:lstStyle/>
        <a:p>
          <a:r>
            <a:rPr lang="ja-JP" altLang="en-US" dirty="0"/>
            <a:t>総務担当職員</a:t>
          </a:r>
          <a:endParaRPr lang="en-US" altLang="ja-JP" dirty="0"/>
        </a:p>
        <a:p>
          <a:r>
            <a:rPr lang="en-US" altLang="ja-JP" dirty="0"/>
            <a:t>【</a:t>
          </a:r>
          <a:r>
            <a:rPr lang="ja-JP" altLang="en-US" dirty="0"/>
            <a:t>行政職員</a:t>
          </a:r>
          <a:r>
            <a:rPr lang="en-US" altLang="ja-JP" dirty="0"/>
            <a:t>】2</a:t>
          </a:r>
          <a:r>
            <a:rPr lang="ja-JP" altLang="en-US" dirty="0"/>
            <a:t>名程度</a:t>
          </a:r>
        </a:p>
      </dgm:t>
    </dgm:pt>
    <dgm:pt modelId="{1CD005C1-2434-4746-96A5-135DCED4E9F4}" type="parTrans" cxnId="{AEC15E50-A8E2-4DF6-A484-E6F3627FAD26}">
      <dgm:prSet/>
      <dgm:spPr/>
      <dgm:t>
        <a:bodyPr/>
        <a:lstStyle/>
        <a:p>
          <a:endParaRPr kumimoji="1" lang="ja-JP" altLang="en-US"/>
        </a:p>
      </dgm:t>
    </dgm:pt>
    <dgm:pt modelId="{369D620E-A8E1-46AA-95EF-F0447D5F98C4}" type="sibTrans" cxnId="{AEC15E50-A8E2-4DF6-A484-E6F3627FAD26}">
      <dgm:prSet/>
      <dgm:spPr/>
      <dgm:t>
        <a:bodyPr/>
        <a:lstStyle/>
        <a:p>
          <a:endParaRPr kumimoji="1" lang="ja-JP" altLang="en-US"/>
        </a:p>
      </dgm:t>
    </dgm:pt>
    <dgm:pt modelId="{5DABC5C7-0C1F-4E07-A865-BD5FA4B60D32}" type="asst">
      <dgm:prSet phldrT="[テキスト]"/>
      <dgm:spPr/>
      <dgm:t>
        <a:bodyPr/>
        <a:lstStyle/>
        <a:p>
          <a:r>
            <a:rPr lang="ja-JP" altLang="en-US" dirty="0">
              <a:solidFill>
                <a:schemeClr val="tx1"/>
              </a:solidFill>
            </a:rPr>
            <a:t>総務（調査）担当職員</a:t>
          </a:r>
          <a:endParaRPr lang="en-US" altLang="ja-JP" dirty="0">
            <a:solidFill>
              <a:schemeClr val="tx1"/>
            </a:solidFill>
          </a:endParaRPr>
        </a:p>
        <a:p>
          <a:r>
            <a:rPr lang="en-US" altLang="ja-JP" dirty="0">
              <a:solidFill>
                <a:schemeClr val="tx1"/>
              </a:solidFill>
            </a:rPr>
            <a:t>【</a:t>
          </a:r>
          <a:r>
            <a:rPr lang="ja-JP" altLang="en-US" dirty="0">
              <a:solidFill>
                <a:schemeClr val="tx1"/>
              </a:solidFill>
            </a:rPr>
            <a:t>行政職員</a:t>
          </a:r>
          <a:r>
            <a:rPr lang="en-US" altLang="ja-JP" dirty="0">
              <a:solidFill>
                <a:schemeClr val="tx1"/>
              </a:solidFill>
            </a:rPr>
            <a:t>】1</a:t>
          </a:r>
          <a:r>
            <a:rPr lang="ja-JP" altLang="en-US" dirty="0">
              <a:solidFill>
                <a:schemeClr val="tx1"/>
              </a:solidFill>
            </a:rPr>
            <a:t>名程度</a:t>
          </a:r>
          <a:endParaRPr lang="en-US" altLang="ja-JP" dirty="0">
            <a:solidFill>
              <a:schemeClr val="tx1"/>
            </a:solidFill>
          </a:endParaRPr>
        </a:p>
      </dgm:t>
    </dgm:pt>
    <dgm:pt modelId="{79BCA1DB-B9A0-4637-B753-43AA157C98B5}" type="parTrans" cxnId="{AF98698C-D754-47D4-90C3-DD3AF6C024C1}">
      <dgm:prSet/>
      <dgm:spPr/>
      <dgm:t>
        <a:bodyPr/>
        <a:lstStyle/>
        <a:p>
          <a:endParaRPr kumimoji="1" lang="ja-JP" altLang="en-US"/>
        </a:p>
      </dgm:t>
    </dgm:pt>
    <dgm:pt modelId="{1BC58424-F9A0-40B9-8E31-75F5A2D2E622}" type="sibTrans" cxnId="{AF98698C-D754-47D4-90C3-DD3AF6C024C1}">
      <dgm:prSet/>
      <dgm:spPr/>
      <dgm:t>
        <a:bodyPr/>
        <a:lstStyle/>
        <a:p>
          <a:endParaRPr kumimoji="1" lang="ja-JP" altLang="en-US"/>
        </a:p>
      </dgm:t>
    </dgm:pt>
    <dgm:pt modelId="{D4C15609-21FC-456B-A324-82DECE36314C}">
      <dgm:prSet phldrT="[テキスト]"/>
      <dgm:spPr/>
      <dgm:t>
        <a:bodyPr/>
        <a:lstStyle/>
        <a:p>
          <a:r>
            <a:rPr lang="ja-JP" altLang="en-US" dirty="0">
              <a:solidFill>
                <a:srgbClr val="FF0000"/>
              </a:solidFill>
            </a:rPr>
            <a:t>任期付社員</a:t>
          </a:r>
          <a:endParaRPr lang="en-US" altLang="ja-JP" dirty="0">
            <a:solidFill>
              <a:srgbClr val="FF0000"/>
            </a:solidFill>
          </a:endParaRPr>
        </a:p>
        <a:p>
          <a:r>
            <a:rPr lang="en-US" altLang="ja-JP" dirty="0">
              <a:solidFill>
                <a:srgbClr val="FF0000"/>
              </a:solidFill>
            </a:rPr>
            <a:t>【</a:t>
          </a:r>
          <a:r>
            <a:rPr lang="ja-JP" altLang="en-US" dirty="0">
              <a:solidFill>
                <a:srgbClr val="FF0000"/>
              </a:solidFill>
            </a:rPr>
            <a:t>国制度活用人材</a:t>
          </a:r>
          <a:r>
            <a:rPr lang="en-US" altLang="ja-JP" dirty="0">
              <a:solidFill>
                <a:srgbClr val="FF0000"/>
              </a:solidFill>
            </a:rPr>
            <a:t>】</a:t>
          </a:r>
        </a:p>
      </dgm:t>
    </dgm:pt>
    <dgm:pt modelId="{68D85A3B-A463-4F6A-ACC7-16B2114708CF}" type="parTrans" cxnId="{484FEFD2-D1EB-497E-A3D3-312CC56E7098}">
      <dgm:prSet/>
      <dgm:spPr/>
      <dgm:t>
        <a:bodyPr/>
        <a:lstStyle/>
        <a:p>
          <a:endParaRPr kumimoji="1" lang="ja-JP" altLang="en-US"/>
        </a:p>
      </dgm:t>
    </dgm:pt>
    <dgm:pt modelId="{69B03B74-4E9F-4A5C-B68E-C59227EA0F86}" type="sibTrans" cxnId="{484FEFD2-D1EB-497E-A3D3-312CC56E7098}">
      <dgm:prSet/>
      <dgm:spPr/>
      <dgm:t>
        <a:bodyPr/>
        <a:lstStyle/>
        <a:p>
          <a:endParaRPr kumimoji="1" lang="ja-JP" altLang="en-US"/>
        </a:p>
      </dgm:t>
    </dgm:pt>
    <dgm:pt modelId="{E016A4A2-D200-47F3-964C-4853E7A317CE}">
      <dgm:prSet phldrT="[テキスト]"/>
      <dgm:spPr/>
      <dgm:t>
        <a:bodyPr/>
        <a:lstStyle/>
        <a:p>
          <a:r>
            <a:rPr lang="ja-JP" altLang="en-US" dirty="0">
              <a:solidFill>
                <a:srgbClr val="FF0000"/>
              </a:solidFill>
            </a:rPr>
            <a:t>任期付社員</a:t>
          </a:r>
          <a:endParaRPr lang="en-US" altLang="ja-JP" dirty="0">
            <a:solidFill>
              <a:srgbClr val="FF0000"/>
            </a:solidFill>
          </a:endParaRPr>
        </a:p>
        <a:p>
          <a:r>
            <a:rPr lang="en-US" altLang="ja-JP" dirty="0">
              <a:solidFill>
                <a:srgbClr val="FF0000"/>
              </a:solidFill>
            </a:rPr>
            <a:t>【</a:t>
          </a:r>
          <a:r>
            <a:rPr lang="ja-JP" altLang="en-US" dirty="0">
              <a:solidFill>
                <a:srgbClr val="FF0000"/>
              </a:solidFill>
            </a:rPr>
            <a:t>国制度活用人材</a:t>
          </a:r>
          <a:r>
            <a:rPr lang="en-US" altLang="ja-JP" dirty="0">
              <a:solidFill>
                <a:srgbClr val="FF0000"/>
              </a:solidFill>
            </a:rPr>
            <a:t>】</a:t>
          </a:r>
          <a:endParaRPr lang="ja-JP" altLang="en-US" dirty="0">
            <a:solidFill>
              <a:srgbClr val="FF0000"/>
            </a:solidFill>
          </a:endParaRPr>
        </a:p>
      </dgm:t>
    </dgm:pt>
    <dgm:pt modelId="{C3D962EA-6B69-4E6D-BCEE-6C890FC635A9}" type="parTrans" cxnId="{72AD0087-75AB-4E52-8FD7-9AD6F1414636}">
      <dgm:prSet/>
      <dgm:spPr/>
      <dgm:t>
        <a:bodyPr/>
        <a:lstStyle/>
        <a:p>
          <a:endParaRPr kumimoji="1" lang="ja-JP" altLang="en-US"/>
        </a:p>
      </dgm:t>
    </dgm:pt>
    <dgm:pt modelId="{EA087CC0-2282-449A-BD45-B7E2CF638F4D}" type="sibTrans" cxnId="{72AD0087-75AB-4E52-8FD7-9AD6F1414636}">
      <dgm:prSet/>
      <dgm:spPr/>
      <dgm:t>
        <a:bodyPr/>
        <a:lstStyle/>
        <a:p>
          <a:endParaRPr kumimoji="1" lang="ja-JP" altLang="en-US"/>
        </a:p>
      </dgm:t>
    </dgm:pt>
    <dgm:pt modelId="{C27C26CE-0610-43F6-A179-7AE53C309CD7}" type="asst">
      <dgm:prSet phldrT="[テキスト]"/>
      <dgm:spPr/>
      <dgm:t>
        <a:bodyPr/>
        <a:lstStyle/>
        <a:p>
          <a:r>
            <a:rPr lang="ja-JP" altLang="en-US" dirty="0"/>
            <a:t>総務責任者（事務局次長兼務）</a:t>
          </a:r>
          <a:endParaRPr lang="en-US" altLang="ja-JP" dirty="0"/>
        </a:p>
        <a:p>
          <a:r>
            <a:rPr lang="en-US" altLang="ja-JP" dirty="0"/>
            <a:t>【</a:t>
          </a:r>
          <a:r>
            <a:rPr lang="ja-JP" altLang="en-US" dirty="0"/>
            <a:t>行政職員</a:t>
          </a:r>
          <a:r>
            <a:rPr lang="en-US" altLang="ja-JP" dirty="0"/>
            <a:t>】</a:t>
          </a:r>
          <a:endParaRPr lang="ja-JP" altLang="en-US" dirty="0"/>
        </a:p>
      </dgm:t>
    </dgm:pt>
    <dgm:pt modelId="{129D0E03-8DC0-4C32-8A2B-C956D5C2D59A}" type="sibTrans" cxnId="{F151335E-1744-4832-92BD-35D689CA835B}">
      <dgm:prSet/>
      <dgm:spPr/>
      <dgm:t>
        <a:bodyPr/>
        <a:lstStyle/>
        <a:p>
          <a:endParaRPr kumimoji="1" lang="ja-JP" altLang="en-US"/>
        </a:p>
      </dgm:t>
    </dgm:pt>
    <dgm:pt modelId="{DF2C5A29-4CF9-4F4F-AFA9-25462C64455D}" type="parTrans" cxnId="{F151335E-1744-4832-92BD-35D689CA835B}">
      <dgm:prSet/>
      <dgm:spPr/>
      <dgm:t>
        <a:bodyPr/>
        <a:lstStyle/>
        <a:p>
          <a:endParaRPr kumimoji="1" lang="ja-JP" altLang="en-US"/>
        </a:p>
      </dgm:t>
    </dgm:pt>
    <dgm:pt modelId="{44198752-8FB2-46A6-B68A-3F196D393688}" type="pres">
      <dgm:prSet presAssocID="{D46A61C7-6302-4C18-B7ED-050C783CF2C2}" presName="Name0" presStyleCnt="0">
        <dgm:presLayoutVars>
          <dgm:chPref val="1"/>
          <dgm:dir/>
          <dgm:animOne val="branch"/>
          <dgm:animLvl val="lvl"/>
          <dgm:resizeHandles val="exact"/>
        </dgm:presLayoutVars>
      </dgm:prSet>
      <dgm:spPr/>
    </dgm:pt>
    <dgm:pt modelId="{229F2F85-1AB5-43A1-B125-03B8ECA558C4}" type="pres">
      <dgm:prSet presAssocID="{C8426837-195D-455E-9E63-65D8496918A8}" presName="root1" presStyleCnt="0"/>
      <dgm:spPr/>
    </dgm:pt>
    <dgm:pt modelId="{5EE78D09-AF0B-49A3-9823-E909977BEFEE}" type="pres">
      <dgm:prSet presAssocID="{C8426837-195D-455E-9E63-65D8496918A8}" presName="LevelOneTextNode" presStyleLbl="node0" presStyleIdx="0" presStyleCnt="1" custAng="5400000" custScaleY="32768">
        <dgm:presLayoutVars>
          <dgm:chPref val="3"/>
        </dgm:presLayoutVars>
      </dgm:prSet>
      <dgm:spPr/>
    </dgm:pt>
    <dgm:pt modelId="{229CA426-1B76-4995-B767-3E01002DB736}" type="pres">
      <dgm:prSet presAssocID="{C8426837-195D-455E-9E63-65D8496918A8}" presName="level2hierChild" presStyleCnt="0"/>
      <dgm:spPr/>
    </dgm:pt>
    <dgm:pt modelId="{F1BA4F20-D6BE-48AA-A163-A666EAED9E40}" type="pres">
      <dgm:prSet presAssocID="{4E05E870-84C3-47F2-B0F9-D5864C58361D}" presName="conn2-1" presStyleLbl="parChTrans1D2" presStyleIdx="0" presStyleCnt="1"/>
      <dgm:spPr/>
    </dgm:pt>
    <dgm:pt modelId="{AEF61371-BAFC-4647-847C-6627FC31D796}" type="pres">
      <dgm:prSet presAssocID="{4E05E870-84C3-47F2-B0F9-D5864C58361D}" presName="connTx" presStyleLbl="parChTrans1D2" presStyleIdx="0" presStyleCnt="1"/>
      <dgm:spPr/>
    </dgm:pt>
    <dgm:pt modelId="{A9016CFD-B1A3-4330-A57C-F498C76C5C31}" type="pres">
      <dgm:prSet presAssocID="{97D6E38B-1F18-492D-A28D-5C4B9DF10055}" presName="root2" presStyleCnt="0"/>
      <dgm:spPr/>
    </dgm:pt>
    <dgm:pt modelId="{86567350-3A36-4E9A-B129-0CA2EDAC07F9}" type="pres">
      <dgm:prSet presAssocID="{97D6E38B-1F18-492D-A28D-5C4B9DF10055}" presName="LevelTwoTextNode" presStyleLbl="node2" presStyleIdx="0" presStyleCnt="1">
        <dgm:presLayoutVars>
          <dgm:chPref val="3"/>
        </dgm:presLayoutVars>
      </dgm:prSet>
      <dgm:spPr/>
    </dgm:pt>
    <dgm:pt modelId="{5E323DA7-C3B7-4C1F-97FE-0914DC61024B}" type="pres">
      <dgm:prSet presAssocID="{97D6E38B-1F18-492D-A28D-5C4B9DF10055}" presName="level3hierChild" presStyleCnt="0"/>
      <dgm:spPr/>
    </dgm:pt>
    <dgm:pt modelId="{613C466A-9399-4C91-A985-722901F50A60}" type="pres">
      <dgm:prSet presAssocID="{68D85A3B-A463-4F6A-ACC7-16B2114708CF}" presName="conn2-1" presStyleLbl="parChTrans1D3" presStyleIdx="0" presStyleCnt="2"/>
      <dgm:spPr/>
    </dgm:pt>
    <dgm:pt modelId="{93C8DCCC-48D3-4464-986E-AF9B800D4BE9}" type="pres">
      <dgm:prSet presAssocID="{68D85A3B-A463-4F6A-ACC7-16B2114708CF}" presName="connTx" presStyleLbl="parChTrans1D3" presStyleIdx="0" presStyleCnt="2"/>
      <dgm:spPr/>
    </dgm:pt>
    <dgm:pt modelId="{E321ACB5-3574-451D-9634-905FCA0BCDDB}" type="pres">
      <dgm:prSet presAssocID="{D4C15609-21FC-456B-A324-82DECE36314C}" presName="root2" presStyleCnt="0"/>
      <dgm:spPr/>
    </dgm:pt>
    <dgm:pt modelId="{A1E28092-BE83-4290-AAD7-7AD823D6C137}" type="pres">
      <dgm:prSet presAssocID="{D4C15609-21FC-456B-A324-82DECE36314C}" presName="LevelTwoTextNode" presStyleLbl="node3" presStyleIdx="0" presStyleCnt="1">
        <dgm:presLayoutVars>
          <dgm:chPref val="3"/>
        </dgm:presLayoutVars>
      </dgm:prSet>
      <dgm:spPr/>
    </dgm:pt>
    <dgm:pt modelId="{07192FBD-1243-4CE3-B3F7-023A30981652}" type="pres">
      <dgm:prSet presAssocID="{D4C15609-21FC-456B-A324-82DECE36314C}" presName="level3hierChild" presStyleCnt="0"/>
      <dgm:spPr/>
    </dgm:pt>
    <dgm:pt modelId="{DD9ADF53-67C3-4238-87BF-56A39BC4FB27}" type="pres">
      <dgm:prSet presAssocID="{C3D962EA-6B69-4E6D-BCEE-6C890FC635A9}" presName="conn2-1" presStyleLbl="parChTrans1D4" presStyleIdx="0" presStyleCnt="7"/>
      <dgm:spPr/>
    </dgm:pt>
    <dgm:pt modelId="{49312C2E-92AE-439B-B8D9-EF23E1834915}" type="pres">
      <dgm:prSet presAssocID="{C3D962EA-6B69-4E6D-BCEE-6C890FC635A9}" presName="connTx" presStyleLbl="parChTrans1D4" presStyleIdx="0" presStyleCnt="7"/>
      <dgm:spPr/>
    </dgm:pt>
    <dgm:pt modelId="{CD6A4E48-A4B2-4BED-955E-A531FEF5F751}" type="pres">
      <dgm:prSet presAssocID="{E016A4A2-D200-47F3-964C-4853E7A317CE}" presName="root2" presStyleCnt="0"/>
      <dgm:spPr/>
    </dgm:pt>
    <dgm:pt modelId="{D5084C77-6E82-4764-A26C-9B008211F2E0}" type="pres">
      <dgm:prSet presAssocID="{E016A4A2-D200-47F3-964C-4853E7A317CE}" presName="LevelTwoTextNode" presStyleLbl="node4" presStyleIdx="0" presStyleCnt="1">
        <dgm:presLayoutVars>
          <dgm:chPref val="3"/>
        </dgm:presLayoutVars>
      </dgm:prSet>
      <dgm:spPr/>
    </dgm:pt>
    <dgm:pt modelId="{1C67A9D2-F892-4BB1-A5DF-98B34B5D5F40}" type="pres">
      <dgm:prSet presAssocID="{E016A4A2-D200-47F3-964C-4853E7A317CE}" presName="level3hierChild" presStyleCnt="0"/>
      <dgm:spPr/>
    </dgm:pt>
    <dgm:pt modelId="{DDB3C6AA-0CED-4722-A937-CEE3563BCCEC}" type="pres">
      <dgm:prSet presAssocID="{5FAA10C5-BAE2-4264-9777-99719460E4D3}" presName="conn2-1" presStyleLbl="parChTrans1D3" presStyleIdx="1" presStyleCnt="2"/>
      <dgm:spPr/>
    </dgm:pt>
    <dgm:pt modelId="{323B0A11-ED37-4E39-9471-FE72C92AFDC1}" type="pres">
      <dgm:prSet presAssocID="{5FAA10C5-BAE2-4264-9777-99719460E4D3}" presName="connTx" presStyleLbl="parChTrans1D3" presStyleIdx="1" presStyleCnt="2"/>
      <dgm:spPr/>
    </dgm:pt>
    <dgm:pt modelId="{F9BF883A-C1B7-495C-84CA-91ABAFEC65BC}" type="pres">
      <dgm:prSet presAssocID="{382B532F-D87D-48CC-804D-7E0F201E330A}" presName="root2" presStyleCnt="0"/>
      <dgm:spPr/>
    </dgm:pt>
    <dgm:pt modelId="{3EC7CB00-50D7-4A17-9703-0C594525A9BE}" type="pres">
      <dgm:prSet presAssocID="{382B532F-D87D-48CC-804D-7E0F201E330A}" presName="LevelTwoTextNode" presStyleLbl="asst2" presStyleIdx="0" presStyleCnt="7">
        <dgm:presLayoutVars>
          <dgm:chPref val="3"/>
        </dgm:presLayoutVars>
      </dgm:prSet>
      <dgm:spPr/>
    </dgm:pt>
    <dgm:pt modelId="{65FF00A5-33E3-4A96-83AC-1223EEAF0C4B}" type="pres">
      <dgm:prSet presAssocID="{382B532F-D87D-48CC-804D-7E0F201E330A}" presName="level3hierChild" presStyleCnt="0"/>
      <dgm:spPr/>
    </dgm:pt>
    <dgm:pt modelId="{325BDCE8-3443-4B4D-8D8E-FE53CAE5FB35}" type="pres">
      <dgm:prSet presAssocID="{B604CE55-D0EB-47DA-BA54-512A8A92BDA9}" presName="conn2-1" presStyleLbl="parChTrans1D4" presStyleIdx="1" presStyleCnt="7"/>
      <dgm:spPr/>
    </dgm:pt>
    <dgm:pt modelId="{5CFBF170-A3CC-4CC5-BD5D-8E37EF4DE750}" type="pres">
      <dgm:prSet presAssocID="{B604CE55-D0EB-47DA-BA54-512A8A92BDA9}" presName="connTx" presStyleLbl="parChTrans1D4" presStyleIdx="1" presStyleCnt="7"/>
      <dgm:spPr/>
    </dgm:pt>
    <dgm:pt modelId="{F573EEE4-6539-4A38-A8C4-6A838C811114}" type="pres">
      <dgm:prSet presAssocID="{031D55E6-4516-4F46-B42A-F7B988A1D0A9}" presName="root2" presStyleCnt="0"/>
      <dgm:spPr/>
    </dgm:pt>
    <dgm:pt modelId="{A8508766-1B91-489A-8818-6FD4986D60D8}" type="pres">
      <dgm:prSet presAssocID="{031D55E6-4516-4F46-B42A-F7B988A1D0A9}" presName="LevelTwoTextNode" presStyleLbl="asst2" presStyleIdx="1" presStyleCnt="7">
        <dgm:presLayoutVars>
          <dgm:chPref val="3"/>
        </dgm:presLayoutVars>
      </dgm:prSet>
      <dgm:spPr/>
    </dgm:pt>
    <dgm:pt modelId="{D7E5A896-4AD5-40E6-B0FC-F7B497E0E8FD}" type="pres">
      <dgm:prSet presAssocID="{031D55E6-4516-4F46-B42A-F7B988A1D0A9}" presName="level3hierChild" presStyleCnt="0"/>
      <dgm:spPr/>
    </dgm:pt>
    <dgm:pt modelId="{4403BB9F-16E4-4E3F-925D-EC473751C0BA}" type="pres">
      <dgm:prSet presAssocID="{6057B84E-ACC8-4F14-80F2-6B9C7418E3FB}" presName="conn2-1" presStyleLbl="parChTrans1D4" presStyleIdx="2" presStyleCnt="7"/>
      <dgm:spPr/>
    </dgm:pt>
    <dgm:pt modelId="{0840A7A6-AE7C-4514-A0A9-FCAE717E820C}" type="pres">
      <dgm:prSet presAssocID="{6057B84E-ACC8-4F14-80F2-6B9C7418E3FB}" presName="connTx" presStyleLbl="parChTrans1D4" presStyleIdx="2" presStyleCnt="7"/>
      <dgm:spPr/>
    </dgm:pt>
    <dgm:pt modelId="{F9B98F1C-D0CB-46E3-890A-6A3FE45C820C}" type="pres">
      <dgm:prSet presAssocID="{E4749320-E58F-4048-930E-07255279E7AC}" presName="root2" presStyleCnt="0"/>
      <dgm:spPr/>
    </dgm:pt>
    <dgm:pt modelId="{32C9D48E-D791-49FF-944B-3174188C7001}" type="pres">
      <dgm:prSet presAssocID="{E4749320-E58F-4048-930E-07255279E7AC}" presName="LevelTwoTextNode" presStyleLbl="asst2" presStyleIdx="2" presStyleCnt="7">
        <dgm:presLayoutVars>
          <dgm:chPref val="3"/>
        </dgm:presLayoutVars>
      </dgm:prSet>
      <dgm:spPr/>
    </dgm:pt>
    <dgm:pt modelId="{C91FCA2C-DB0A-4FB9-822E-9ABAD247670B}" type="pres">
      <dgm:prSet presAssocID="{E4749320-E58F-4048-930E-07255279E7AC}" presName="level3hierChild" presStyleCnt="0"/>
      <dgm:spPr/>
    </dgm:pt>
    <dgm:pt modelId="{8C704424-32E7-401C-B7A3-BED4D2F54F54}" type="pres">
      <dgm:prSet presAssocID="{DF2C5A29-4CF9-4F4F-AFA9-25462C64455D}" presName="conn2-1" presStyleLbl="parChTrans1D4" presStyleIdx="3" presStyleCnt="7"/>
      <dgm:spPr/>
    </dgm:pt>
    <dgm:pt modelId="{F5211207-CA13-4705-AE2E-F03F57A2A48A}" type="pres">
      <dgm:prSet presAssocID="{DF2C5A29-4CF9-4F4F-AFA9-25462C64455D}" presName="connTx" presStyleLbl="parChTrans1D4" presStyleIdx="3" presStyleCnt="7"/>
      <dgm:spPr/>
    </dgm:pt>
    <dgm:pt modelId="{34F1160E-DEAE-4EE4-B4E6-5CAB86E3DA70}" type="pres">
      <dgm:prSet presAssocID="{C27C26CE-0610-43F6-A179-7AE53C309CD7}" presName="root2" presStyleCnt="0"/>
      <dgm:spPr/>
    </dgm:pt>
    <dgm:pt modelId="{165DDB51-E8E3-431D-859B-60F2248DB304}" type="pres">
      <dgm:prSet presAssocID="{C27C26CE-0610-43F6-A179-7AE53C309CD7}" presName="LevelTwoTextNode" presStyleLbl="asst2" presStyleIdx="3" presStyleCnt="7">
        <dgm:presLayoutVars>
          <dgm:chPref val="3"/>
        </dgm:presLayoutVars>
      </dgm:prSet>
      <dgm:spPr/>
    </dgm:pt>
    <dgm:pt modelId="{29C9F9E1-595C-4ABF-9749-F4C60FAFA36E}" type="pres">
      <dgm:prSet presAssocID="{C27C26CE-0610-43F6-A179-7AE53C309CD7}" presName="level3hierChild" presStyleCnt="0"/>
      <dgm:spPr/>
    </dgm:pt>
    <dgm:pt modelId="{006031BB-F6A9-4D49-A0B0-660A56EFEAA6}" type="pres">
      <dgm:prSet presAssocID="{1CD005C1-2434-4746-96A5-135DCED4E9F4}" presName="conn2-1" presStyleLbl="parChTrans1D4" presStyleIdx="4" presStyleCnt="7"/>
      <dgm:spPr/>
    </dgm:pt>
    <dgm:pt modelId="{E5DD3C36-E8AD-4EC6-AF1F-8BE7D7579032}" type="pres">
      <dgm:prSet presAssocID="{1CD005C1-2434-4746-96A5-135DCED4E9F4}" presName="connTx" presStyleLbl="parChTrans1D4" presStyleIdx="4" presStyleCnt="7"/>
      <dgm:spPr/>
    </dgm:pt>
    <dgm:pt modelId="{412BC571-0BF1-4C3D-82B1-9717DE312CD7}" type="pres">
      <dgm:prSet presAssocID="{25065C88-BC3A-4356-91B5-1079A29EFB4D}" presName="root2" presStyleCnt="0"/>
      <dgm:spPr/>
    </dgm:pt>
    <dgm:pt modelId="{4DC8171C-D42E-4C07-872A-D7F82B61A822}" type="pres">
      <dgm:prSet presAssocID="{25065C88-BC3A-4356-91B5-1079A29EFB4D}" presName="LevelTwoTextNode" presStyleLbl="asst2" presStyleIdx="4" presStyleCnt="7">
        <dgm:presLayoutVars>
          <dgm:chPref val="3"/>
        </dgm:presLayoutVars>
      </dgm:prSet>
      <dgm:spPr/>
    </dgm:pt>
    <dgm:pt modelId="{14E9C794-F92B-4323-A2AF-C4F860EEDE47}" type="pres">
      <dgm:prSet presAssocID="{25065C88-BC3A-4356-91B5-1079A29EFB4D}" presName="level3hierChild" presStyleCnt="0"/>
      <dgm:spPr/>
    </dgm:pt>
    <dgm:pt modelId="{681A9930-FF73-4A50-8719-642E70AF3A3A}" type="pres">
      <dgm:prSet presAssocID="{4679CF2A-91FD-4DE3-B5E0-18C3C659CA53}" presName="conn2-1" presStyleLbl="parChTrans1D4" presStyleIdx="5" presStyleCnt="7"/>
      <dgm:spPr/>
    </dgm:pt>
    <dgm:pt modelId="{3407343F-C3C7-4BB2-882C-E8F5B440B3BA}" type="pres">
      <dgm:prSet presAssocID="{4679CF2A-91FD-4DE3-B5E0-18C3C659CA53}" presName="connTx" presStyleLbl="parChTrans1D4" presStyleIdx="5" presStyleCnt="7"/>
      <dgm:spPr/>
    </dgm:pt>
    <dgm:pt modelId="{1FF56144-FFA5-4A3B-A3E1-3805E02FA6FE}" type="pres">
      <dgm:prSet presAssocID="{F788BCC3-368F-423C-A108-5F0FBE3F0167}" presName="root2" presStyleCnt="0"/>
      <dgm:spPr/>
    </dgm:pt>
    <dgm:pt modelId="{A5C0FE71-B3F9-4E2D-9AC6-507B5B99AEC8}" type="pres">
      <dgm:prSet presAssocID="{F788BCC3-368F-423C-A108-5F0FBE3F0167}" presName="LevelTwoTextNode" presStyleLbl="asst2" presStyleIdx="5" presStyleCnt="7">
        <dgm:presLayoutVars>
          <dgm:chPref val="3"/>
        </dgm:presLayoutVars>
      </dgm:prSet>
      <dgm:spPr/>
    </dgm:pt>
    <dgm:pt modelId="{15522D04-27BE-4F20-8BB9-F718A0999B32}" type="pres">
      <dgm:prSet presAssocID="{F788BCC3-368F-423C-A108-5F0FBE3F0167}" presName="level3hierChild" presStyleCnt="0"/>
      <dgm:spPr/>
    </dgm:pt>
    <dgm:pt modelId="{A3AE7247-D360-4E21-9F00-E82CDD474B5E}" type="pres">
      <dgm:prSet presAssocID="{79BCA1DB-B9A0-4637-B753-43AA157C98B5}" presName="conn2-1" presStyleLbl="parChTrans1D4" presStyleIdx="6" presStyleCnt="7"/>
      <dgm:spPr/>
    </dgm:pt>
    <dgm:pt modelId="{6F2B10B6-306F-423A-8FF7-774CD29FC442}" type="pres">
      <dgm:prSet presAssocID="{79BCA1DB-B9A0-4637-B753-43AA157C98B5}" presName="connTx" presStyleLbl="parChTrans1D4" presStyleIdx="6" presStyleCnt="7"/>
      <dgm:spPr/>
    </dgm:pt>
    <dgm:pt modelId="{8C79F36C-CB91-4AD9-8AE2-46CAB73AB7FD}" type="pres">
      <dgm:prSet presAssocID="{5DABC5C7-0C1F-4E07-A865-BD5FA4B60D32}" presName="root2" presStyleCnt="0"/>
      <dgm:spPr/>
    </dgm:pt>
    <dgm:pt modelId="{44C22E98-31D9-4F6E-88A6-B26863A5B987}" type="pres">
      <dgm:prSet presAssocID="{5DABC5C7-0C1F-4E07-A865-BD5FA4B60D32}" presName="LevelTwoTextNode" presStyleLbl="asst2" presStyleIdx="6" presStyleCnt="7">
        <dgm:presLayoutVars>
          <dgm:chPref val="3"/>
        </dgm:presLayoutVars>
      </dgm:prSet>
      <dgm:spPr/>
    </dgm:pt>
    <dgm:pt modelId="{A0A79C20-A511-4956-AB3F-42786BA19B8D}" type="pres">
      <dgm:prSet presAssocID="{5DABC5C7-0C1F-4E07-A865-BD5FA4B60D32}" presName="level3hierChild" presStyleCnt="0"/>
      <dgm:spPr/>
    </dgm:pt>
  </dgm:ptLst>
  <dgm:cxnLst>
    <dgm:cxn modelId="{52611C03-0962-401D-87FE-90DCA0406FB7}" type="presOf" srcId="{4E05E870-84C3-47F2-B0F9-D5864C58361D}" destId="{F1BA4F20-D6BE-48AA-A163-A666EAED9E40}" srcOrd="0" destOrd="0" presId="urn:microsoft.com/office/officeart/2008/layout/HorizontalMultiLevelHierarchy"/>
    <dgm:cxn modelId="{1C0BB804-E51A-46FD-843D-93699D5DB98F}" type="presOf" srcId="{DF2C5A29-4CF9-4F4F-AFA9-25462C64455D}" destId="{8C704424-32E7-401C-B7A3-BED4D2F54F54}" srcOrd="0" destOrd="0" presId="urn:microsoft.com/office/officeart/2008/layout/HorizontalMultiLevelHierarchy"/>
    <dgm:cxn modelId="{DBC93906-9336-444F-A370-EAD0D01F153D}" type="presOf" srcId="{1CD005C1-2434-4746-96A5-135DCED4E9F4}" destId="{E5DD3C36-E8AD-4EC6-AF1F-8BE7D7579032}" srcOrd="1" destOrd="0" presId="urn:microsoft.com/office/officeart/2008/layout/HorizontalMultiLevelHierarchy"/>
    <dgm:cxn modelId="{9EEC3C0C-0CD1-4D34-8393-A0D8DCAE6CF9}" type="presOf" srcId="{C8426837-195D-455E-9E63-65D8496918A8}" destId="{5EE78D09-AF0B-49A3-9823-E909977BEFEE}" srcOrd="0" destOrd="0" presId="urn:microsoft.com/office/officeart/2008/layout/HorizontalMultiLevelHierarchy"/>
    <dgm:cxn modelId="{5EE9871A-9FEE-4B05-BEA5-637BA3DBD68C}" type="presOf" srcId="{5FAA10C5-BAE2-4264-9777-99719460E4D3}" destId="{DDB3C6AA-0CED-4722-A937-CEE3563BCCEC}" srcOrd="0" destOrd="0" presId="urn:microsoft.com/office/officeart/2008/layout/HorizontalMultiLevelHierarchy"/>
    <dgm:cxn modelId="{07830724-D3A5-4538-BF3A-D4CE840BAEC2}" srcId="{C8426837-195D-455E-9E63-65D8496918A8}" destId="{97D6E38B-1F18-492D-A28D-5C4B9DF10055}" srcOrd="0" destOrd="0" parTransId="{4E05E870-84C3-47F2-B0F9-D5864C58361D}" sibTransId="{B62D5D8E-E64A-459C-A7A6-FD7B37052275}"/>
    <dgm:cxn modelId="{BB20682A-E14E-47ED-855D-86E0D378BE5C}" type="presOf" srcId="{25065C88-BC3A-4356-91B5-1079A29EFB4D}" destId="{4DC8171C-D42E-4C07-872A-D7F82B61A822}" srcOrd="0" destOrd="0" presId="urn:microsoft.com/office/officeart/2008/layout/HorizontalMultiLevelHierarchy"/>
    <dgm:cxn modelId="{F464E62B-BD7A-4B4A-83B2-2B4BC740D8BF}" type="presOf" srcId="{68D85A3B-A463-4F6A-ACC7-16B2114708CF}" destId="{613C466A-9399-4C91-A985-722901F50A60}" srcOrd="0" destOrd="0" presId="urn:microsoft.com/office/officeart/2008/layout/HorizontalMultiLevelHierarchy"/>
    <dgm:cxn modelId="{CC849530-C9D9-4FE4-BB4F-5E8EC9824834}" srcId="{382B532F-D87D-48CC-804D-7E0F201E330A}" destId="{F788BCC3-368F-423C-A108-5F0FBE3F0167}" srcOrd="2" destOrd="0" parTransId="{4679CF2A-91FD-4DE3-B5E0-18C3C659CA53}" sibTransId="{7A66DC2D-0C4B-4176-8221-AFBDF3001ED7}"/>
    <dgm:cxn modelId="{87036E39-CE93-4237-B92E-4C5D23A81478}" type="presOf" srcId="{4E05E870-84C3-47F2-B0F9-D5864C58361D}" destId="{AEF61371-BAFC-4647-847C-6627FC31D796}" srcOrd="1" destOrd="0" presId="urn:microsoft.com/office/officeart/2008/layout/HorizontalMultiLevelHierarchy"/>
    <dgm:cxn modelId="{54488F3D-473E-41F0-9C48-C1F491FB2314}" type="presOf" srcId="{79BCA1DB-B9A0-4637-B753-43AA157C98B5}" destId="{A3AE7247-D360-4E21-9F00-E82CDD474B5E}" srcOrd="0" destOrd="0" presId="urn:microsoft.com/office/officeart/2008/layout/HorizontalMultiLevelHierarchy"/>
    <dgm:cxn modelId="{D38C545D-61C4-44A2-85FC-42205806F8C5}" type="presOf" srcId="{6057B84E-ACC8-4F14-80F2-6B9C7418E3FB}" destId="{0840A7A6-AE7C-4514-A0A9-FCAE717E820C}" srcOrd="1" destOrd="0" presId="urn:microsoft.com/office/officeart/2008/layout/HorizontalMultiLevelHierarchy"/>
    <dgm:cxn modelId="{F68AFA5D-3DB6-40AE-B3F8-E9479BD32C49}" srcId="{97D6E38B-1F18-492D-A28D-5C4B9DF10055}" destId="{382B532F-D87D-48CC-804D-7E0F201E330A}" srcOrd="1" destOrd="0" parTransId="{5FAA10C5-BAE2-4264-9777-99719460E4D3}" sibTransId="{53D32D47-6745-4EC8-82BD-FDDD24737AF9}"/>
    <dgm:cxn modelId="{F151335E-1744-4832-92BD-35D689CA835B}" srcId="{382B532F-D87D-48CC-804D-7E0F201E330A}" destId="{C27C26CE-0610-43F6-A179-7AE53C309CD7}" srcOrd="1" destOrd="0" parTransId="{DF2C5A29-4CF9-4F4F-AFA9-25462C64455D}" sibTransId="{129D0E03-8DC0-4C32-8A2B-C956D5C2D59A}"/>
    <dgm:cxn modelId="{697C9060-3DA6-4775-A561-5ABA2EEF2E0A}" type="presOf" srcId="{4679CF2A-91FD-4DE3-B5E0-18C3C659CA53}" destId="{681A9930-FF73-4A50-8719-642E70AF3A3A}" srcOrd="0" destOrd="0" presId="urn:microsoft.com/office/officeart/2008/layout/HorizontalMultiLevelHierarchy"/>
    <dgm:cxn modelId="{2821AA45-D456-4D25-9978-A8D58A4A8DA3}" type="presOf" srcId="{D4C15609-21FC-456B-A324-82DECE36314C}" destId="{A1E28092-BE83-4290-AAD7-7AD823D6C137}" srcOrd="0" destOrd="0" presId="urn:microsoft.com/office/officeart/2008/layout/HorizontalMultiLevelHierarchy"/>
    <dgm:cxn modelId="{B1C2C647-B797-4AF6-B7D3-135A5091ABC5}" type="presOf" srcId="{031D55E6-4516-4F46-B42A-F7B988A1D0A9}" destId="{A8508766-1B91-489A-8818-6FD4986D60D8}" srcOrd="0" destOrd="0" presId="urn:microsoft.com/office/officeart/2008/layout/HorizontalMultiLevelHierarchy"/>
    <dgm:cxn modelId="{7CDCFF68-B58C-4F35-801E-05750AAAF3E6}" type="presOf" srcId="{97D6E38B-1F18-492D-A28D-5C4B9DF10055}" destId="{86567350-3A36-4E9A-B129-0CA2EDAC07F9}" srcOrd="0" destOrd="0" presId="urn:microsoft.com/office/officeart/2008/layout/HorizontalMultiLevelHierarchy"/>
    <dgm:cxn modelId="{92A66F4A-7606-49F5-BCDE-A1DD1B3B72D2}" type="presOf" srcId="{382B532F-D87D-48CC-804D-7E0F201E330A}" destId="{3EC7CB00-50D7-4A17-9703-0C594525A9BE}" srcOrd="0" destOrd="0" presId="urn:microsoft.com/office/officeart/2008/layout/HorizontalMultiLevelHierarchy"/>
    <dgm:cxn modelId="{CFFDBD6A-82F7-4F1E-A45E-4CE93C7BA734}" type="presOf" srcId="{E016A4A2-D200-47F3-964C-4853E7A317CE}" destId="{D5084C77-6E82-4764-A26C-9B008211F2E0}" srcOrd="0" destOrd="0" presId="urn:microsoft.com/office/officeart/2008/layout/HorizontalMultiLevelHierarchy"/>
    <dgm:cxn modelId="{BE61C34A-5E90-44F6-9A9F-9A79E955E3D0}" type="presOf" srcId="{1CD005C1-2434-4746-96A5-135DCED4E9F4}" destId="{006031BB-F6A9-4D49-A0B0-660A56EFEAA6}" srcOrd="0" destOrd="0" presId="urn:microsoft.com/office/officeart/2008/layout/HorizontalMultiLevelHierarchy"/>
    <dgm:cxn modelId="{7A00E96A-22F7-42C8-8066-E2E1FDE20005}" type="presOf" srcId="{5DABC5C7-0C1F-4E07-A865-BD5FA4B60D32}" destId="{44C22E98-31D9-4F6E-88A6-B26863A5B987}" srcOrd="0" destOrd="0" presId="urn:microsoft.com/office/officeart/2008/layout/HorizontalMultiLevelHierarchy"/>
    <dgm:cxn modelId="{AEC15E50-A8E2-4DF6-A484-E6F3627FAD26}" srcId="{C27C26CE-0610-43F6-A179-7AE53C309CD7}" destId="{25065C88-BC3A-4356-91B5-1079A29EFB4D}" srcOrd="0" destOrd="0" parTransId="{1CD005C1-2434-4746-96A5-135DCED4E9F4}" sibTransId="{369D620E-A8E1-46AA-95EF-F0447D5F98C4}"/>
    <dgm:cxn modelId="{3AE30D58-BA95-41B4-AF23-95322EB2666F}" type="presOf" srcId="{C27C26CE-0610-43F6-A179-7AE53C309CD7}" destId="{165DDB51-E8E3-431D-859B-60F2248DB304}" srcOrd="0" destOrd="0" presId="urn:microsoft.com/office/officeart/2008/layout/HorizontalMultiLevelHierarchy"/>
    <dgm:cxn modelId="{2C1E5A7F-11E3-437B-9486-2B777DDC2033}" type="presOf" srcId="{C3D962EA-6B69-4E6D-BCEE-6C890FC635A9}" destId="{49312C2E-92AE-439B-B8D9-EF23E1834915}" srcOrd="1" destOrd="0" presId="urn:microsoft.com/office/officeart/2008/layout/HorizontalMultiLevelHierarchy"/>
    <dgm:cxn modelId="{D49AD27F-5C61-4E33-89EE-63336642BB47}" srcId="{D46A61C7-6302-4C18-B7ED-050C783CF2C2}" destId="{C8426837-195D-455E-9E63-65D8496918A8}" srcOrd="0" destOrd="0" parTransId="{110D044A-2E67-4A29-BC39-6C6AF2E777A5}" sibTransId="{6E4BC7A3-E07A-4C57-A353-06B80E8B4127}"/>
    <dgm:cxn modelId="{0C4F5C85-4EF8-4CC6-9EEE-B5465A035B3F}" type="presOf" srcId="{B604CE55-D0EB-47DA-BA54-512A8A92BDA9}" destId="{325BDCE8-3443-4B4D-8D8E-FE53CAE5FB35}" srcOrd="0" destOrd="0" presId="urn:microsoft.com/office/officeart/2008/layout/HorizontalMultiLevelHierarchy"/>
    <dgm:cxn modelId="{093FA086-4E68-4058-A222-1E4B21AAA9CE}" type="presOf" srcId="{C3D962EA-6B69-4E6D-BCEE-6C890FC635A9}" destId="{DD9ADF53-67C3-4238-87BF-56A39BC4FB27}" srcOrd="0" destOrd="0" presId="urn:microsoft.com/office/officeart/2008/layout/HorizontalMultiLevelHierarchy"/>
    <dgm:cxn modelId="{72AD0087-75AB-4E52-8FD7-9AD6F1414636}" srcId="{D4C15609-21FC-456B-A324-82DECE36314C}" destId="{E016A4A2-D200-47F3-964C-4853E7A317CE}" srcOrd="0" destOrd="0" parTransId="{C3D962EA-6B69-4E6D-BCEE-6C890FC635A9}" sibTransId="{EA087CC0-2282-449A-BD45-B7E2CF638F4D}"/>
    <dgm:cxn modelId="{A7631F8B-AB0A-4594-9CDD-C86965906B03}" type="presOf" srcId="{B604CE55-D0EB-47DA-BA54-512A8A92BDA9}" destId="{5CFBF170-A3CC-4CC5-BD5D-8E37EF4DE750}" srcOrd="1" destOrd="0" presId="urn:microsoft.com/office/officeart/2008/layout/HorizontalMultiLevelHierarchy"/>
    <dgm:cxn modelId="{AF98698C-D754-47D4-90C3-DD3AF6C024C1}" srcId="{F788BCC3-368F-423C-A108-5F0FBE3F0167}" destId="{5DABC5C7-0C1F-4E07-A865-BD5FA4B60D32}" srcOrd="0" destOrd="0" parTransId="{79BCA1DB-B9A0-4637-B753-43AA157C98B5}" sibTransId="{1BC58424-F9A0-40B9-8E31-75F5A2D2E622}"/>
    <dgm:cxn modelId="{8D4C8492-662C-4832-A4AC-2EF77B4E827D}" type="presOf" srcId="{6057B84E-ACC8-4F14-80F2-6B9C7418E3FB}" destId="{4403BB9F-16E4-4E3F-925D-EC473751C0BA}" srcOrd="0" destOrd="0" presId="urn:microsoft.com/office/officeart/2008/layout/HorizontalMultiLevelHierarchy"/>
    <dgm:cxn modelId="{64B1659D-57AF-45C8-9B5E-C8C18C5AED10}" type="presOf" srcId="{E4749320-E58F-4048-930E-07255279E7AC}" destId="{32C9D48E-D791-49FF-944B-3174188C7001}" srcOrd="0" destOrd="0" presId="urn:microsoft.com/office/officeart/2008/layout/HorizontalMultiLevelHierarchy"/>
    <dgm:cxn modelId="{646A13AE-2E9F-4125-AA2E-B9FE7719E77E}" type="presOf" srcId="{F788BCC3-368F-423C-A108-5F0FBE3F0167}" destId="{A5C0FE71-B3F9-4E2D-9AC6-507B5B99AEC8}" srcOrd="0" destOrd="0" presId="urn:microsoft.com/office/officeart/2008/layout/HorizontalMultiLevelHierarchy"/>
    <dgm:cxn modelId="{B5817BB7-F083-4D3A-A0B3-B77807AB41D8}" srcId="{031D55E6-4516-4F46-B42A-F7B988A1D0A9}" destId="{E4749320-E58F-4048-930E-07255279E7AC}" srcOrd="0" destOrd="0" parTransId="{6057B84E-ACC8-4F14-80F2-6B9C7418E3FB}" sibTransId="{F1DF0B81-4480-4946-9F0A-A219FD1ADA0A}"/>
    <dgm:cxn modelId="{FE1115C9-0A4E-4D75-A0D6-B44F8BCC451B}" type="presOf" srcId="{DF2C5A29-4CF9-4F4F-AFA9-25462C64455D}" destId="{F5211207-CA13-4705-AE2E-F03F57A2A48A}" srcOrd="1" destOrd="0" presId="urn:microsoft.com/office/officeart/2008/layout/HorizontalMultiLevelHierarchy"/>
    <dgm:cxn modelId="{484FEFD2-D1EB-497E-A3D3-312CC56E7098}" srcId="{97D6E38B-1F18-492D-A28D-5C4B9DF10055}" destId="{D4C15609-21FC-456B-A324-82DECE36314C}" srcOrd="0" destOrd="0" parTransId="{68D85A3B-A463-4F6A-ACC7-16B2114708CF}" sibTransId="{69B03B74-4E9F-4A5C-B68E-C59227EA0F86}"/>
    <dgm:cxn modelId="{964F45D7-2546-4708-8922-27237AA6771B}" srcId="{382B532F-D87D-48CC-804D-7E0F201E330A}" destId="{031D55E6-4516-4F46-B42A-F7B988A1D0A9}" srcOrd="0" destOrd="0" parTransId="{B604CE55-D0EB-47DA-BA54-512A8A92BDA9}" sibTransId="{831102AE-91B4-46FB-B9B3-C20E3E60BCE2}"/>
    <dgm:cxn modelId="{252AFEE5-B4C4-4C1B-AD78-E536CFDAC68C}" type="presOf" srcId="{4679CF2A-91FD-4DE3-B5E0-18C3C659CA53}" destId="{3407343F-C3C7-4BB2-882C-E8F5B440B3BA}" srcOrd="1" destOrd="0" presId="urn:microsoft.com/office/officeart/2008/layout/HorizontalMultiLevelHierarchy"/>
    <dgm:cxn modelId="{8C090BE7-FE8D-4098-9EFF-E56E4DD7384A}" type="presOf" srcId="{68D85A3B-A463-4F6A-ACC7-16B2114708CF}" destId="{93C8DCCC-48D3-4464-986E-AF9B800D4BE9}" srcOrd="1" destOrd="0" presId="urn:microsoft.com/office/officeart/2008/layout/HorizontalMultiLevelHierarchy"/>
    <dgm:cxn modelId="{01021FF2-60BA-46D2-9A15-32C5310B1DEE}" type="presOf" srcId="{79BCA1DB-B9A0-4637-B753-43AA157C98B5}" destId="{6F2B10B6-306F-423A-8FF7-774CD29FC442}" srcOrd="1" destOrd="0" presId="urn:microsoft.com/office/officeart/2008/layout/HorizontalMultiLevelHierarchy"/>
    <dgm:cxn modelId="{4399D3F8-5E19-4D18-9D2E-6047C14F6A26}" type="presOf" srcId="{5FAA10C5-BAE2-4264-9777-99719460E4D3}" destId="{323B0A11-ED37-4E39-9471-FE72C92AFDC1}" srcOrd="1" destOrd="0" presId="urn:microsoft.com/office/officeart/2008/layout/HorizontalMultiLevelHierarchy"/>
    <dgm:cxn modelId="{5410A2FF-CD9B-4261-94D5-5DA8ABEA192E}" type="presOf" srcId="{D46A61C7-6302-4C18-B7ED-050C783CF2C2}" destId="{44198752-8FB2-46A6-B68A-3F196D393688}" srcOrd="0" destOrd="0" presId="urn:microsoft.com/office/officeart/2008/layout/HorizontalMultiLevelHierarchy"/>
    <dgm:cxn modelId="{D58151D4-BDD7-4191-A810-E3BA1CFA6396}" type="presParOf" srcId="{44198752-8FB2-46A6-B68A-3F196D393688}" destId="{229F2F85-1AB5-43A1-B125-03B8ECA558C4}" srcOrd="0" destOrd="0" presId="urn:microsoft.com/office/officeart/2008/layout/HorizontalMultiLevelHierarchy"/>
    <dgm:cxn modelId="{1823DE0D-F99C-4D97-BBA1-ADFC699AEBAB}" type="presParOf" srcId="{229F2F85-1AB5-43A1-B125-03B8ECA558C4}" destId="{5EE78D09-AF0B-49A3-9823-E909977BEFEE}" srcOrd="0" destOrd="0" presId="urn:microsoft.com/office/officeart/2008/layout/HorizontalMultiLevelHierarchy"/>
    <dgm:cxn modelId="{066D2871-AB84-44DF-9BAE-4FB3A443B697}" type="presParOf" srcId="{229F2F85-1AB5-43A1-B125-03B8ECA558C4}" destId="{229CA426-1B76-4995-B767-3E01002DB736}" srcOrd="1" destOrd="0" presId="urn:microsoft.com/office/officeart/2008/layout/HorizontalMultiLevelHierarchy"/>
    <dgm:cxn modelId="{2655EE51-C7E6-4E31-ABAF-FA6347C38C8F}" type="presParOf" srcId="{229CA426-1B76-4995-B767-3E01002DB736}" destId="{F1BA4F20-D6BE-48AA-A163-A666EAED9E40}" srcOrd="0" destOrd="0" presId="urn:microsoft.com/office/officeart/2008/layout/HorizontalMultiLevelHierarchy"/>
    <dgm:cxn modelId="{9F9F65A1-1EC9-4198-8769-9A5EDDF660F0}" type="presParOf" srcId="{F1BA4F20-D6BE-48AA-A163-A666EAED9E40}" destId="{AEF61371-BAFC-4647-847C-6627FC31D796}" srcOrd="0" destOrd="0" presId="urn:microsoft.com/office/officeart/2008/layout/HorizontalMultiLevelHierarchy"/>
    <dgm:cxn modelId="{749C2B35-EF51-4995-84CA-E55EDB4012AB}" type="presParOf" srcId="{229CA426-1B76-4995-B767-3E01002DB736}" destId="{A9016CFD-B1A3-4330-A57C-F498C76C5C31}" srcOrd="1" destOrd="0" presId="urn:microsoft.com/office/officeart/2008/layout/HorizontalMultiLevelHierarchy"/>
    <dgm:cxn modelId="{D01962F7-B6CD-4DE8-BD0E-E6B60825B917}" type="presParOf" srcId="{A9016CFD-B1A3-4330-A57C-F498C76C5C31}" destId="{86567350-3A36-4E9A-B129-0CA2EDAC07F9}" srcOrd="0" destOrd="0" presId="urn:microsoft.com/office/officeart/2008/layout/HorizontalMultiLevelHierarchy"/>
    <dgm:cxn modelId="{815F08BB-4B2F-4462-B356-9B00F8357CE5}" type="presParOf" srcId="{A9016CFD-B1A3-4330-A57C-F498C76C5C31}" destId="{5E323DA7-C3B7-4C1F-97FE-0914DC61024B}" srcOrd="1" destOrd="0" presId="urn:microsoft.com/office/officeart/2008/layout/HorizontalMultiLevelHierarchy"/>
    <dgm:cxn modelId="{F049C6B0-B491-4111-A0BB-CADBBD884C3B}" type="presParOf" srcId="{5E323DA7-C3B7-4C1F-97FE-0914DC61024B}" destId="{613C466A-9399-4C91-A985-722901F50A60}" srcOrd="0" destOrd="0" presId="urn:microsoft.com/office/officeart/2008/layout/HorizontalMultiLevelHierarchy"/>
    <dgm:cxn modelId="{D38AE435-1964-40B7-A3C3-288944A811EE}" type="presParOf" srcId="{613C466A-9399-4C91-A985-722901F50A60}" destId="{93C8DCCC-48D3-4464-986E-AF9B800D4BE9}" srcOrd="0" destOrd="0" presId="urn:microsoft.com/office/officeart/2008/layout/HorizontalMultiLevelHierarchy"/>
    <dgm:cxn modelId="{91E6C434-A21A-4EA2-AD33-51153EA1CE2A}" type="presParOf" srcId="{5E323DA7-C3B7-4C1F-97FE-0914DC61024B}" destId="{E321ACB5-3574-451D-9634-905FCA0BCDDB}" srcOrd="1" destOrd="0" presId="urn:microsoft.com/office/officeart/2008/layout/HorizontalMultiLevelHierarchy"/>
    <dgm:cxn modelId="{79620025-8444-46A9-AE80-FC54F1FD47C6}" type="presParOf" srcId="{E321ACB5-3574-451D-9634-905FCA0BCDDB}" destId="{A1E28092-BE83-4290-AAD7-7AD823D6C137}" srcOrd="0" destOrd="0" presId="urn:microsoft.com/office/officeart/2008/layout/HorizontalMultiLevelHierarchy"/>
    <dgm:cxn modelId="{1A645CDD-5D0B-4B6A-A4AC-16D923A74747}" type="presParOf" srcId="{E321ACB5-3574-451D-9634-905FCA0BCDDB}" destId="{07192FBD-1243-4CE3-B3F7-023A30981652}" srcOrd="1" destOrd="0" presId="urn:microsoft.com/office/officeart/2008/layout/HorizontalMultiLevelHierarchy"/>
    <dgm:cxn modelId="{7AF0FDDD-0AE6-4455-862F-C90486513241}" type="presParOf" srcId="{07192FBD-1243-4CE3-B3F7-023A30981652}" destId="{DD9ADF53-67C3-4238-87BF-56A39BC4FB27}" srcOrd="0" destOrd="0" presId="urn:microsoft.com/office/officeart/2008/layout/HorizontalMultiLevelHierarchy"/>
    <dgm:cxn modelId="{2CF7FADD-A310-4C0A-A17C-CE14E2E89759}" type="presParOf" srcId="{DD9ADF53-67C3-4238-87BF-56A39BC4FB27}" destId="{49312C2E-92AE-439B-B8D9-EF23E1834915}" srcOrd="0" destOrd="0" presId="urn:microsoft.com/office/officeart/2008/layout/HorizontalMultiLevelHierarchy"/>
    <dgm:cxn modelId="{01C28B25-98C1-4F94-9037-E447EE637132}" type="presParOf" srcId="{07192FBD-1243-4CE3-B3F7-023A30981652}" destId="{CD6A4E48-A4B2-4BED-955E-A531FEF5F751}" srcOrd="1" destOrd="0" presId="urn:microsoft.com/office/officeart/2008/layout/HorizontalMultiLevelHierarchy"/>
    <dgm:cxn modelId="{8657DBD9-92CD-4229-80B3-0951C2DC1971}" type="presParOf" srcId="{CD6A4E48-A4B2-4BED-955E-A531FEF5F751}" destId="{D5084C77-6E82-4764-A26C-9B008211F2E0}" srcOrd="0" destOrd="0" presId="urn:microsoft.com/office/officeart/2008/layout/HorizontalMultiLevelHierarchy"/>
    <dgm:cxn modelId="{CD2E9B47-14E5-4931-BD3D-33E4F054D744}" type="presParOf" srcId="{CD6A4E48-A4B2-4BED-955E-A531FEF5F751}" destId="{1C67A9D2-F892-4BB1-A5DF-98B34B5D5F40}" srcOrd="1" destOrd="0" presId="urn:microsoft.com/office/officeart/2008/layout/HorizontalMultiLevelHierarchy"/>
    <dgm:cxn modelId="{DB1ABE6A-D95E-4102-A93A-F58A8B5B8D91}" type="presParOf" srcId="{5E323DA7-C3B7-4C1F-97FE-0914DC61024B}" destId="{DDB3C6AA-0CED-4722-A937-CEE3563BCCEC}" srcOrd="2" destOrd="0" presId="urn:microsoft.com/office/officeart/2008/layout/HorizontalMultiLevelHierarchy"/>
    <dgm:cxn modelId="{4DBA2948-EE1D-4BD3-A61A-C1120710217C}" type="presParOf" srcId="{DDB3C6AA-0CED-4722-A937-CEE3563BCCEC}" destId="{323B0A11-ED37-4E39-9471-FE72C92AFDC1}" srcOrd="0" destOrd="0" presId="urn:microsoft.com/office/officeart/2008/layout/HorizontalMultiLevelHierarchy"/>
    <dgm:cxn modelId="{50C45909-784F-4EF5-978C-555F4DFD8129}" type="presParOf" srcId="{5E323DA7-C3B7-4C1F-97FE-0914DC61024B}" destId="{F9BF883A-C1B7-495C-84CA-91ABAFEC65BC}" srcOrd="3" destOrd="0" presId="urn:microsoft.com/office/officeart/2008/layout/HorizontalMultiLevelHierarchy"/>
    <dgm:cxn modelId="{AD4ADC8F-8A99-44B2-B542-6885AB97109E}" type="presParOf" srcId="{F9BF883A-C1B7-495C-84CA-91ABAFEC65BC}" destId="{3EC7CB00-50D7-4A17-9703-0C594525A9BE}" srcOrd="0" destOrd="0" presId="urn:microsoft.com/office/officeart/2008/layout/HorizontalMultiLevelHierarchy"/>
    <dgm:cxn modelId="{035D0106-2D63-495C-8637-68FA4CE179E0}" type="presParOf" srcId="{F9BF883A-C1B7-495C-84CA-91ABAFEC65BC}" destId="{65FF00A5-33E3-4A96-83AC-1223EEAF0C4B}" srcOrd="1" destOrd="0" presId="urn:microsoft.com/office/officeart/2008/layout/HorizontalMultiLevelHierarchy"/>
    <dgm:cxn modelId="{7353C0C4-A2C5-4CEE-9F84-2BF35B694FE9}" type="presParOf" srcId="{65FF00A5-33E3-4A96-83AC-1223EEAF0C4B}" destId="{325BDCE8-3443-4B4D-8D8E-FE53CAE5FB35}" srcOrd="0" destOrd="0" presId="urn:microsoft.com/office/officeart/2008/layout/HorizontalMultiLevelHierarchy"/>
    <dgm:cxn modelId="{6D23DBE4-B675-4B19-8AC1-243D7540557B}" type="presParOf" srcId="{325BDCE8-3443-4B4D-8D8E-FE53CAE5FB35}" destId="{5CFBF170-A3CC-4CC5-BD5D-8E37EF4DE750}" srcOrd="0" destOrd="0" presId="urn:microsoft.com/office/officeart/2008/layout/HorizontalMultiLevelHierarchy"/>
    <dgm:cxn modelId="{6BBAE764-1094-40E0-9FB3-E3F8D6A87432}" type="presParOf" srcId="{65FF00A5-33E3-4A96-83AC-1223EEAF0C4B}" destId="{F573EEE4-6539-4A38-A8C4-6A838C811114}" srcOrd="1" destOrd="0" presId="urn:microsoft.com/office/officeart/2008/layout/HorizontalMultiLevelHierarchy"/>
    <dgm:cxn modelId="{8ED0FA90-D815-4137-9326-2D66197752EA}" type="presParOf" srcId="{F573EEE4-6539-4A38-A8C4-6A838C811114}" destId="{A8508766-1B91-489A-8818-6FD4986D60D8}" srcOrd="0" destOrd="0" presId="urn:microsoft.com/office/officeart/2008/layout/HorizontalMultiLevelHierarchy"/>
    <dgm:cxn modelId="{D3E1C5A4-C92B-4D53-AAA9-E46518643227}" type="presParOf" srcId="{F573EEE4-6539-4A38-A8C4-6A838C811114}" destId="{D7E5A896-4AD5-40E6-B0FC-F7B497E0E8FD}" srcOrd="1" destOrd="0" presId="urn:microsoft.com/office/officeart/2008/layout/HorizontalMultiLevelHierarchy"/>
    <dgm:cxn modelId="{5CBE1EAA-F862-4810-80F6-9CC8CFC6D171}" type="presParOf" srcId="{D7E5A896-4AD5-40E6-B0FC-F7B497E0E8FD}" destId="{4403BB9F-16E4-4E3F-925D-EC473751C0BA}" srcOrd="0" destOrd="0" presId="urn:microsoft.com/office/officeart/2008/layout/HorizontalMultiLevelHierarchy"/>
    <dgm:cxn modelId="{CFABA76B-779B-4E85-B5FB-64298B24C75A}" type="presParOf" srcId="{4403BB9F-16E4-4E3F-925D-EC473751C0BA}" destId="{0840A7A6-AE7C-4514-A0A9-FCAE717E820C}" srcOrd="0" destOrd="0" presId="urn:microsoft.com/office/officeart/2008/layout/HorizontalMultiLevelHierarchy"/>
    <dgm:cxn modelId="{BCB0AE3E-9411-4D30-BA3A-C7FD7C523DBF}" type="presParOf" srcId="{D7E5A896-4AD5-40E6-B0FC-F7B497E0E8FD}" destId="{F9B98F1C-D0CB-46E3-890A-6A3FE45C820C}" srcOrd="1" destOrd="0" presId="urn:microsoft.com/office/officeart/2008/layout/HorizontalMultiLevelHierarchy"/>
    <dgm:cxn modelId="{D97E9E05-3A53-42A3-B78A-86DD2784324D}" type="presParOf" srcId="{F9B98F1C-D0CB-46E3-890A-6A3FE45C820C}" destId="{32C9D48E-D791-49FF-944B-3174188C7001}" srcOrd="0" destOrd="0" presId="urn:microsoft.com/office/officeart/2008/layout/HorizontalMultiLevelHierarchy"/>
    <dgm:cxn modelId="{F0BAD6A1-6CAC-419F-B7C7-DD0352A4084B}" type="presParOf" srcId="{F9B98F1C-D0CB-46E3-890A-6A3FE45C820C}" destId="{C91FCA2C-DB0A-4FB9-822E-9ABAD247670B}" srcOrd="1" destOrd="0" presId="urn:microsoft.com/office/officeart/2008/layout/HorizontalMultiLevelHierarchy"/>
    <dgm:cxn modelId="{43962C22-236A-4A82-A0FA-48BB45F811A4}" type="presParOf" srcId="{65FF00A5-33E3-4A96-83AC-1223EEAF0C4B}" destId="{8C704424-32E7-401C-B7A3-BED4D2F54F54}" srcOrd="2" destOrd="0" presId="urn:microsoft.com/office/officeart/2008/layout/HorizontalMultiLevelHierarchy"/>
    <dgm:cxn modelId="{AD6CBA68-F1C5-4B1A-B8B0-31F0F7D026D0}" type="presParOf" srcId="{8C704424-32E7-401C-B7A3-BED4D2F54F54}" destId="{F5211207-CA13-4705-AE2E-F03F57A2A48A}" srcOrd="0" destOrd="0" presId="urn:microsoft.com/office/officeart/2008/layout/HorizontalMultiLevelHierarchy"/>
    <dgm:cxn modelId="{3EBB9007-E4D9-4B8A-9B86-FBB95D4F5175}" type="presParOf" srcId="{65FF00A5-33E3-4A96-83AC-1223EEAF0C4B}" destId="{34F1160E-DEAE-4EE4-B4E6-5CAB86E3DA70}" srcOrd="3" destOrd="0" presId="urn:microsoft.com/office/officeart/2008/layout/HorizontalMultiLevelHierarchy"/>
    <dgm:cxn modelId="{18631953-2005-4359-ABB0-A81E5E975709}" type="presParOf" srcId="{34F1160E-DEAE-4EE4-B4E6-5CAB86E3DA70}" destId="{165DDB51-E8E3-431D-859B-60F2248DB304}" srcOrd="0" destOrd="0" presId="urn:microsoft.com/office/officeart/2008/layout/HorizontalMultiLevelHierarchy"/>
    <dgm:cxn modelId="{BA470B9E-3AFC-42BE-BE26-CEA1DA753AD2}" type="presParOf" srcId="{34F1160E-DEAE-4EE4-B4E6-5CAB86E3DA70}" destId="{29C9F9E1-595C-4ABF-9749-F4C60FAFA36E}" srcOrd="1" destOrd="0" presId="urn:microsoft.com/office/officeart/2008/layout/HorizontalMultiLevelHierarchy"/>
    <dgm:cxn modelId="{5D8D4A65-6710-4467-9C0B-40C93400BACE}" type="presParOf" srcId="{29C9F9E1-595C-4ABF-9749-F4C60FAFA36E}" destId="{006031BB-F6A9-4D49-A0B0-660A56EFEAA6}" srcOrd="0" destOrd="0" presId="urn:microsoft.com/office/officeart/2008/layout/HorizontalMultiLevelHierarchy"/>
    <dgm:cxn modelId="{7064A65B-E264-4987-8081-E097DA935975}" type="presParOf" srcId="{006031BB-F6A9-4D49-A0B0-660A56EFEAA6}" destId="{E5DD3C36-E8AD-4EC6-AF1F-8BE7D7579032}" srcOrd="0" destOrd="0" presId="urn:microsoft.com/office/officeart/2008/layout/HorizontalMultiLevelHierarchy"/>
    <dgm:cxn modelId="{294726E1-158B-41C7-A42E-908A93FC98F2}" type="presParOf" srcId="{29C9F9E1-595C-4ABF-9749-F4C60FAFA36E}" destId="{412BC571-0BF1-4C3D-82B1-9717DE312CD7}" srcOrd="1" destOrd="0" presId="urn:microsoft.com/office/officeart/2008/layout/HorizontalMultiLevelHierarchy"/>
    <dgm:cxn modelId="{F11D3CD4-FA0D-4770-969B-A7C196FD253B}" type="presParOf" srcId="{412BC571-0BF1-4C3D-82B1-9717DE312CD7}" destId="{4DC8171C-D42E-4C07-872A-D7F82B61A822}" srcOrd="0" destOrd="0" presId="urn:microsoft.com/office/officeart/2008/layout/HorizontalMultiLevelHierarchy"/>
    <dgm:cxn modelId="{9B2CEE8E-8CFD-4568-8F41-8C45E4CEC8B6}" type="presParOf" srcId="{412BC571-0BF1-4C3D-82B1-9717DE312CD7}" destId="{14E9C794-F92B-4323-A2AF-C4F860EEDE47}" srcOrd="1" destOrd="0" presId="urn:microsoft.com/office/officeart/2008/layout/HorizontalMultiLevelHierarchy"/>
    <dgm:cxn modelId="{B2B9124F-D4C4-4B9E-8362-272502CFEAA6}" type="presParOf" srcId="{65FF00A5-33E3-4A96-83AC-1223EEAF0C4B}" destId="{681A9930-FF73-4A50-8719-642E70AF3A3A}" srcOrd="4" destOrd="0" presId="urn:microsoft.com/office/officeart/2008/layout/HorizontalMultiLevelHierarchy"/>
    <dgm:cxn modelId="{EAC682FD-EA73-4B74-9D3A-1E3AFDE0AC18}" type="presParOf" srcId="{681A9930-FF73-4A50-8719-642E70AF3A3A}" destId="{3407343F-C3C7-4BB2-882C-E8F5B440B3BA}" srcOrd="0" destOrd="0" presId="urn:microsoft.com/office/officeart/2008/layout/HorizontalMultiLevelHierarchy"/>
    <dgm:cxn modelId="{02207186-185F-4266-80A7-50DAA716BCB8}" type="presParOf" srcId="{65FF00A5-33E3-4A96-83AC-1223EEAF0C4B}" destId="{1FF56144-FFA5-4A3B-A3E1-3805E02FA6FE}" srcOrd="5" destOrd="0" presId="urn:microsoft.com/office/officeart/2008/layout/HorizontalMultiLevelHierarchy"/>
    <dgm:cxn modelId="{C16359D9-D160-41F1-967E-77C780CDDD80}" type="presParOf" srcId="{1FF56144-FFA5-4A3B-A3E1-3805E02FA6FE}" destId="{A5C0FE71-B3F9-4E2D-9AC6-507B5B99AEC8}" srcOrd="0" destOrd="0" presId="urn:microsoft.com/office/officeart/2008/layout/HorizontalMultiLevelHierarchy"/>
    <dgm:cxn modelId="{941B744D-896F-4ABF-8FDB-D677F8337FC7}" type="presParOf" srcId="{1FF56144-FFA5-4A3B-A3E1-3805E02FA6FE}" destId="{15522D04-27BE-4F20-8BB9-F718A0999B32}" srcOrd="1" destOrd="0" presId="urn:microsoft.com/office/officeart/2008/layout/HorizontalMultiLevelHierarchy"/>
    <dgm:cxn modelId="{C8E45E93-EC2F-4388-84EB-593BC67668ED}" type="presParOf" srcId="{15522D04-27BE-4F20-8BB9-F718A0999B32}" destId="{A3AE7247-D360-4E21-9F00-E82CDD474B5E}" srcOrd="0" destOrd="0" presId="urn:microsoft.com/office/officeart/2008/layout/HorizontalMultiLevelHierarchy"/>
    <dgm:cxn modelId="{9290D1CC-60FF-4804-84B5-E56F82D52089}" type="presParOf" srcId="{A3AE7247-D360-4E21-9F00-E82CDD474B5E}" destId="{6F2B10B6-306F-423A-8FF7-774CD29FC442}" srcOrd="0" destOrd="0" presId="urn:microsoft.com/office/officeart/2008/layout/HorizontalMultiLevelHierarchy"/>
    <dgm:cxn modelId="{FB49541A-9736-4B43-B17F-43A5E1D55FE0}" type="presParOf" srcId="{15522D04-27BE-4F20-8BB9-F718A0999B32}" destId="{8C79F36C-CB91-4AD9-8AE2-46CAB73AB7FD}" srcOrd="1" destOrd="0" presId="urn:microsoft.com/office/officeart/2008/layout/HorizontalMultiLevelHierarchy"/>
    <dgm:cxn modelId="{E750E66E-F883-46A1-B3F1-8CD9FAF67DA7}" type="presParOf" srcId="{8C79F36C-CB91-4AD9-8AE2-46CAB73AB7FD}" destId="{44C22E98-31D9-4F6E-88A6-B26863A5B987}" srcOrd="0" destOrd="0" presId="urn:microsoft.com/office/officeart/2008/layout/HorizontalMultiLevelHierarchy"/>
    <dgm:cxn modelId="{D73EFBD0-E6D4-443B-B346-C8BD09E2563E}" type="presParOf" srcId="{8C79F36C-CB91-4AD9-8AE2-46CAB73AB7FD}" destId="{A0A79C20-A511-4956-AB3F-42786BA19B8D}"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6A61C7-6302-4C18-B7ED-050C783CF2C2}" type="doc">
      <dgm:prSet loTypeId="urn:microsoft.com/office/officeart/2008/layout/HorizontalMultiLevelHierarchy" loCatId="hierarchy" qsTypeId="urn:microsoft.com/office/officeart/2005/8/quickstyle/simple1" qsCatId="simple" csTypeId="urn:microsoft.com/office/officeart/2005/8/colors/accent6_1" csCatId="accent6" phldr="1"/>
      <dgm:spPr/>
      <dgm:t>
        <a:bodyPr/>
        <a:lstStyle/>
        <a:p>
          <a:endParaRPr kumimoji="1" lang="ja-JP" altLang="en-US"/>
        </a:p>
      </dgm:t>
    </dgm:pt>
    <dgm:pt modelId="{97D6E38B-1F18-492D-A28D-5C4B9DF10055}">
      <dgm:prSet phldrT="[テキスト]"/>
      <dgm:spPr/>
      <dgm:t>
        <a:bodyPr/>
        <a:lstStyle/>
        <a:p>
          <a:r>
            <a:rPr lang="ja-JP" altLang="en-US" dirty="0"/>
            <a:t>専務理事兼事務局長</a:t>
          </a:r>
        </a:p>
        <a:p>
          <a:r>
            <a:rPr lang="en-US" altLang="ja-JP" dirty="0">
              <a:solidFill>
                <a:schemeClr val="tx1"/>
              </a:solidFill>
            </a:rPr>
            <a:t>【</a:t>
          </a:r>
          <a:r>
            <a:rPr lang="ja-JP" altLang="en-US" dirty="0">
              <a:solidFill>
                <a:schemeClr val="tx1"/>
              </a:solidFill>
            </a:rPr>
            <a:t>行政職員</a:t>
          </a:r>
          <a:r>
            <a:rPr lang="en-US" altLang="ja-JP" dirty="0">
              <a:solidFill>
                <a:schemeClr val="tx1"/>
              </a:solidFill>
            </a:rPr>
            <a:t>】</a:t>
          </a:r>
          <a:endParaRPr lang="ja-JP" altLang="en-US" dirty="0">
            <a:solidFill>
              <a:schemeClr val="tx1"/>
            </a:solidFill>
          </a:endParaRPr>
        </a:p>
      </dgm:t>
    </dgm:pt>
    <dgm:pt modelId="{4E05E870-84C3-47F2-B0F9-D5864C58361D}" type="parTrans" cxnId="{07830724-D3A5-4538-BF3A-D4CE840BAEC2}">
      <dgm:prSet/>
      <dgm:spPr/>
      <dgm:t>
        <a:bodyPr/>
        <a:lstStyle/>
        <a:p>
          <a:endParaRPr lang="ja-JP" altLang="en-US"/>
        </a:p>
      </dgm:t>
    </dgm:pt>
    <dgm:pt modelId="{B62D5D8E-E64A-459C-A7A6-FD7B37052275}" type="sibTrans" cxnId="{07830724-D3A5-4538-BF3A-D4CE840BAEC2}">
      <dgm:prSet/>
      <dgm:spPr/>
      <dgm:t>
        <a:bodyPr/>
        <a:lstStyle/>
        <a:p>
          <a:endParaRPr kumimoji="1" lang="ja-JP" altLang="en-US"/>
        </a:p>
      </dgm:t>
    </dgm:pt>
    <dgm:pt modelId="{F788BCC3-368F-423C-A108-5F0FBE3F0167}" type="asst">
      <dgm:prSet phldrT="[テキスト]"/>
      <dgm:spPr/>
      <dgm:t>
        <a:bodyPr/>
        <a:lstStyle/>
        <a:p>
          <a:r>
            <a:rPr lang="ja-JP" altLang="en-US" dirty="0"/>
            <a:t>マーケティング専門員（</a:t>
          </a:r>
          <a:r>
            <a:rPr lang="en-US" altLang="ja-JP" dirty="0"/>
            <a:t>CMO</a:t>
          </a:r>
          <a:r>
            <a:rPr lang="ja-JP" altLang="en-US" dirty="0"/>
            <a:t>）</a:t>
          </a:r>
          <a:endParaRPr lang="en-US" altLang="ja-JP" dirty="0"/>
        </a:p>
        <a:p>
          <a:r>
            <a:rPr lang="en-US" altLang="ja-JP" dirty="0">
              <a:solidFill>
                <a:srgbClr val="FF0000"/>
              </a:solidFill>
            </a:rPr>
            <a:t>【</a:t>
          </a:r>
          <a:r>
            <a:rPr lang="ja-JP" altLang="en-US" dirty="0">
              <a:solidFill>
                <a:srgbClr val="FF0000"/>
              </a:solidFill>
            </a:rPr>
            <a:t>社外人材（非常勤）</a:t>
          </a:r>
          <a:r>
            <a:rPr lang="en-US" altLang="ja-JP" dirty="0">
              <a:solidFill>
                <a:srgbClr val="FF0000"/>
              </a:solidFill>
            </a:rPr>
            <a:t>】</a:t>
          </a:r>
        </a:p>
      </dgm:t>
    </dgm:pt>
    <dgm:pt modelId="{4679CF2A-91FD-4DE3-B5E0-18C3C659CA53}" type="parTrans" cxnId="{CC849530-C9D9-4FE4-BB4F-5E8EC9824834}">
      <dgm:prSet/>
      <dgm:spPr/>
      <dgm:t>
        <a:bodyPr/>
        <a:lstStyle/>
        <a:p>
          <a:endParaRPr kumimoji="1" lang="ja-JP" altLang="en-US"/>
        </a:p>
      </dgm:t>
    </dgm:pt>
    <dgm:pt modelId="{7A66DC2D-0C4B-4176-8221-AFBDF3001ED7}" type="sibTrans" cxnId="{CC849530-C9D9-4FE4-BB4F-5E8EC9824834}">
      <dgm:prSet/>
      <dgm:spPr/>
      <dgm:t>
        <a:bodyPr/>
        <a:lstStyle/>
        <a:p>
          <a:endParaRPr kumimoji="1" lang="ja-JP" altLang="en-US"/>
        </a:p>
      </dgm:t>
    </dgm:pt>
    <dgm:pt modelId="{031D55E6-4516-4F46-B42A-F7B988A1D0A9}" type="asst">
      <dgm:prSet phldrT="[テキスト]"/>
      <dgm:spPr/>
      <dgm:t>
        <a:bodyPr/>
        <a:lstStyle/>
        <a:p>
          <a:r>
            <a:rPr lang="ja-JP" altLang="en-US" dirty="0"/>
            <a:t>事業責任者</a:t>
          </a:r>
          <a:endParaRPr lang="en-US" altLang="ja-JP" dirty="0"/>
        </a:p>
        <a:p>
          <a:r>
            <a:rPr lang="en-US" altLang="ja-JP" dirty="0">
              <a:solidFill>
                <a:srgbClr val="FF0000"/>
              </a:solidFill>
            </a:rPr>
            <a:t>【</a:t>
          </a:r>
          <a:r>
            <a:rPr lang="ja-JP" altLang="en-US" dirty="0">
              <a:solidFill>
                <a:srgbClr val="FF0000"/>
              </a:solidFill>
            </a:rPr>
            <a:t>プロパー社員</a:t>
          </a:r>
          <a:r>
            <a:rPr lang="en-US" altLang="ja-JP" dirty="0">
              <a:solidFill>
                <a:srgbClr val="FF0000"/>
              </a:solidFill>
            </a:rPr>
            <a:t>】</a:t>
          </a:r>
          <a:endParaRPr lang="ja-JP" altLang="en-US" dirty="0">
            <a:solidFill>
              <a:srgbClr val="FF0000"/>
            </a:solidFill>
          </a:endParaRPr>
        </a:p>
      </dgm:t>
    </dgm:pt>
    <dgm:pt modelId="{B604CE55-D0EB-47DA-BA54-512A8A92BDA9}" type="parTrans" cxnId="{964F45D7-2546-4708-8922-27237AA6771B}">
      <dgm:prSet/>
      <dgm:spPr/>
      <dgm:t>
        <a:bodyPr/>
        <a:lstStyle/>
        <a:p>
          <a:endParaRPr kumimoji="1" lang="ja-JP" altLang="en-US"/>
        </a:p>
      </dgm:t>
    </dgm:pt>
    <dgm:pt modelId="{831102AE-91B4-46FB-B9B3-C20E3E60BCE2}" type="sibTrans" cxnId="{964F45D7-2546-4708-8922-27237AA6771B}">
      <dgm:prSet/>
      <dgm:spPr/>
      <dgm:t>
        <a:bodyPr/>
        <a:lstStyle/>
        <a:p>
          <a:endParaRPr kumimoji="1" lang="ja-JP" altLang="en-US"/>
        </a:p>
      </dgm:t>
    </dgm:pt>
    <dgm:pt modelId="{C8426837-195D-455E-9E63-65D8496918A8}">
      <dgm:prSet phldrT="[テキスト]" custT="1"/>
      <dgm:spPr/>
      <dgm:t>
        <a:bodyPr/>
        <a:lstStyle/>
        <a:p>
          <a:r>
            <a:rPr lang="ja-JP" altLang="en-US" sz="1600" dirty="0"/>
            <a:t>理事長</a:t>
          </a:r>
        </a:p>
      </dgm:t>
    </dgm:pt>
    <dgm:pt modelId="{110D044A-2E67-4A29-BC39-6C6AF2E777A5}" type="parTrans" cxnId="{D49AD27F-5C61-4E33-89EE-63336642BB47}">
      <dgm:prSet/>
      <dgm:spPr/>
      <dgm:t>
        <a:bodyPr/>
        <a:lstStyle/>
        <a:p>
          <a:endParaRPr kumimoji="1" lang="ja-JP" altLang="en-US"/>
        </a:p>
      </dgm:t>
    </dgm:pt>
    <dgm:pt modelId="{6E4BC7A3-E07A-4C57-A353-06B80E8B4127}" type="sibTrans" cxnId="{D49AD27F-5C61-4E33-89EE-63336642BB47}">
      <dgm:prSet/>
      <dgm:spPr/>
      <dgm:t>
        <a:bodyPr/>
        <a:lstStyle/>
        <a:p>
          <a:endParaRPr kumimoji="1" lang="ja-JP" altLang="en-US"/>
        </a:p>
      </dgm:t>
    </dgm:pt>
    <dgm:pt modelId="{CBD92B3F-4977-4B7C-A5BB-A51D90287EED}" type="asst">
      <dgm:prSet phldrT="[テキスト]"/>
      <dgm:spPr/>
      <dgm:t>
        <a:bodyPr/>
        <a:lstStyle/>
        <a:p>
          <a:r>
            <a:rPr lang="ja-JP" altLang="en-US" dirty="0"/>
            <a:t>事業統括責任者</a:t>
          </a:r>
          <a:endParaRPr lang="en-US" altLang="ja-JP" dirty="0"/>
        </a:p>
        <a:p>
          <a:r>
            <a:rPr lang="en-US" altLang="ja-JP" dirty="0">
              <a:solidFill>
                <a:srgbClr val="FF0000"/>
              </a:solidFill>
            </a:rPr>
            <a:t>【</a:t>
          </a:r>
          <a:r>
            <a:rPr lang="ja-JP" altLang="en-US" dirty="0">
              <a:solidFill>
                <a:srgbClr val="FF0000"/>
              </a:solidFill>
            </a:rPr>
            <a:t>プロパー社員</a:t>
          </a:r>
          <a:r>
            <a:rPr lang="en-US" altLang="ja-JP" dirty="0">
              <a:solidFill>
                <a:srgbClr val="FF0000"/>
              </a:solidFill>
            </a:rPr>
            <a:t>】</a:t>
          </a:r>
          <a:endParaRPr lang="ja-JP" altLang="en-US" dirty="0">
            <a:solidFill>
              <a:srgbClr val="FF0000"/>
            </a:solidFill>
          </a:endParaRPr>
        </a:p>
      </dgm:t>
    </dgm:pt>
    <dgm:pt modelId="{4714FAC4-7896-436F-A6E9-40E1594D6C02}" type="parTrans" cxnId="{BAA0130C-D143-47CD-AA64-F33426231639}">
      <dgm:prSet/>
      <dgm:spPr/>
      <dgm:t>
        <a:bodyPr/>
        <a:lstStyle/>
        <a:p>
          <a:endParaRPr kumimoji="1" lang="ja-JP" altLang="en-US"/>
        </a:p>
      </dgm:t>
    </dgm:pt>
    <dgm:pt modelId="{2245F910-9AF0-4764-B44C-8432BA464879}" type="sibTrans" cxnId="{BAA0130C-D143-47CD-AA64-F33426231639}">
      <dgm:prSet/>
      <dgm:spPr/>
      <dgm:t>
        <a:bodyPr/>
        <a:lstStyle/>
        <a:p>
          <a:endParaRPr kumimoji="1" lang="ja-JP" altLang="en-US"/>
        </a:p>
      </dgm:t>
    </dgm:pt>
    <dgm:pt modelId="{B0D8A126-4303-43DC-9104-005DDED43C3B}" type="asst">
      <dgm:prSet phldrT="[テキスト]"/>
      <dgm:spPr/>
      <dgm:t>
        <a:bodyPr/>
        <a:lstStyle/>
        <a:p>
          <a:r>
            <a:rPr lang="ja-JP" altLang="en-US" dirty="0"/>
            <a:t>事務局次長兼総務責任者（</a:t>
          </a:r>
          <a:r>
            <a:rPr lang="en-US" altLang="ja-JP" dirty="0"/>
            <a:t>CFO)</a:t>
          </a:r>
        </a:p>
        <a:p>
          <a:r>
            <a:rPr lang="en-US" altLang="ja-JP" dirty="0"/>
            <a:t>【</a:t>
          </a:r>
          <a:r>
            <a:rPr lang="ja-JP" altLang="en-US" dirty="0"/>
            <a:t>行政職員</a:t>
          </a:r>
          <a:r>
            <a:rPr lang="en-US" altLang="ja-JP" dirty="0"/>
            <a:t>】</a:t>
          </a:r>
          <a:endParaRPr lang="ja-JP" altLang="en-US" dirty="0"/>
        </a:p>
      </dgm:t>
    </dgm:pt>
    <dgm:pt modelId="{39338A27-0A44-4B59-8EED-B50FF53E3BCC}" type="parTrans" cxnId="{0EE2D1E7-41A9-4DBB-94E5-84EB1595AFF4}">
      <dgm:prSet/>
      <dgm:spPr/>
      <dgm:t>
        <a:bodyPr/>
        <a:lstStyle/>
        <a:p>
          <a:endParaRPr kumimoji="1" lang="ja-JP" altLang="en-US"/>
        </a:p>
      </dgm:t>
    </dgm:pt>
    <dgm:pt modelId="{9BAFF982-5A23-4EF3-9648-382C029ADDA4}" type="sibTrans" cxnId="{0EE2D1E7-41A9-4DBB-94E5-84EB1595AFF4}">
      <dgm:prSet/>
      <dgm:spPr/>
      <dgm:t>
        <a:bodyPr/>
        <a:lstStyle/>
        <a:p>
          <a:endParaRPr kumimoji="1" lang="ja-JP" altLang="en-US"/>
        </a:p>
      </dgm:t>
    </dgm:pt>
    <dgm:pt modelId="{3BCA5B3C-DE1B-49A8-A0EB-E32127D403A9}" type="asst">
      <dgm:prSet phldrT="[テキスト]"/>
      <dgm:spPr/>
      <dgm:t>
        <a:bodyPr/>
        <a:lstStyle/>
        <a:p>
          <a:r>
            <a:rPr lang="ja-JP" altLang="en-US" dirty="0">
              <a:solidFill>
                <a:schemeClr val="tx1"/>
              </a:solidFill>
            </a:rPr>
            <a:t>事業担当職員</a:t>
          </a:r>
          <a:endParaRPr lang="en-US" altLang="ja-JP" dirty="0">
            <a:solidFill>
              <a:schemeClr val="tx1"/>
            </a:solidFill>
          </a:endParaRPr>
        </a:p>
        <a:p>
          <a:r>
            <a:rPr lang="en-US" altLang="ja-JP" dirty="0">
              <a:solidFill>
                <a:schemeClr val="tx1"/>
              </a:solidFill>
            </a:rPr>
            <a:t>【</a:t>
          </a:r>
          <a:r>
            <a:rPr lang="ja-JP" altLang="en-US" dirty="0">
              <a:solidFill>
                <a:schemeClr val="tx1"/>
              </a:solidFill>
            </a:rPr>
            <a:t>行政職員</a:t>
          </a:r>
          <a:r>
            <a:rPr lang="en-US" altLang="ja-JP" dirty="0">
              <a:solidFill>
                <a:schemeClr val="tx1"/>
              </a:solidFill>
            </a:rPr>
            <a:t>】1</a:t>
          </a:r>
          <a:r>
            <a:rPr lang="ja-JP" altLang="en-US" dirty="0">
              <a:solidFill>
                <a:schemeClr val="tx1"/>
              </a:solidFill>
            </a:rPr>
            <a:t>名程度</a:t>
          </a:r>
        </a:p>
      </dgm:t>
    </dgm:pt>
    <dgm:pt modelId="{F4747491-B178-4E4B-8353-836D040F8391}" type="parTrans" cxnId="{4F5FD8B1-813A-488A-8A69-ACA81FB601A7}">
      <dgm:prSet/>
      <dgm:spPr/>
      <dgm:t>
        <a:bodyPr/>
        <a:lstStyle/>
        <a:p>
          <a:endParaRPr kumimoji="1" lang="ja-JP" altLang="en-US"/>
        </a:p>
      </dgm:t>
    </dgm:pt>
    <dgm:pt modelId="{3160EC5A-09AF-4495-B842-E20FA60F0C90}" type="sibTrans" cxnId="{4F5FD8B1-813A-488A-8A69-ACA81FB601A7}">
      <dgm:prSet/>
      <dgm:spPr/>
      <dgm:t>
        <a:bodyPr/>
        <a:lstStyle/>
        <a:p>
          <a:endParaRPr kumimoji="1" lang="ja-JP" altLang="en-US"/>
        </a:p>
      </dgm:t>
    </dgm:pt>
    <dgm:pt modelId="{075562DE-02DC-48BF-8D7D-6BB5C2DAD71E}" type="asst">
      <dgm:prSet phldrT="[テキスト]"/>
      <dgm:spPr/>
      <dgm:t>
        <a:bodyPr/>
        <a:lstStyle/>
        <a:p>
          <a:r>
            <a:rPr lang="ja-JP" altLang="en-US" dirty="0">
              <a:solidFill>
                <a:schemeClr val="tx1"/>
              </a:solidFill>
            </a:rPr>
            <a:t>調査（兼総務）担当職員</a:t>
          </a:r>
          <a:endParaRPr lang="en-US" altLang="ja-JP" dirty="0">
            <a:solidFill>
              <a:schemeClr val="tx1"/>
            </a:solidFill>
          </a:endParaRPr>
        </a:p>
        <a:p>
          <a:r>
            <a:rPr lang="en-US" altLang="ja-JP" dirty="0">
              <a:solidFill>
                <a:schemeClr val="tx1"/>
              </a:solidFill>
            </a:rPr>
            <a:t>【</a:t>
          </a:r>
          <a:r>
            <a:rPr lang="ja-JP" altLang="en-US" dirty="0">
              <a:solidFill>
                <a:schemeClr val="tx1"/>
              </a:solidFill>
            </a:rPr>
            <a:t>行政職員</a:t>
          </a:r>
          <a:r>
            <a:rPr lang="en-US" altLang="ja-JP" dirty="0">
              <a:solidFill>
                <a:schemeClr val="tx1"/>
              </a:solidFill>
            </a:rPr>
            <a:t>】1</a:t>
          </a:r>
          <a:r>
            <a:rPr lang="ja-JP" altLang="en-US" dirty="0">
              <a:solidFill>
                <a:schemeClr val="tx1"/>
              </a:solidFill>
            </a:rPr>
            <a:t>名程度</a:t>
          </a:r>
          <a:endParaRPr lang="en-US" altLang="ja-JP" dirty="0">
            <a:solidFill>
              <a:schemeClr val="tx1"/>
            </a:solidFill>
          </a:endParaRPr>
        </a:p>
      </dgm:t>
    </dgm:pt>
    <dgm:pt modelId="{4C74EDF0-8B0C-40F5-8312-1C80E17247FA}" type="parTrans" cxnId="{7759117E-3BD5-4B2D-8E3F-42C68773F272}">
      <dgm:prSet/>
      <dgm:spPr/>
      <dgm:t>
        <a:bodyPr/>
        <a:lstStyle/>
        <a:p>
          <a:endParaRPr kumimoji="1" lang="ja-JP" altLang="en-US"/>
        </a:p>
      </dgm:t>
    </dgm:pt>
    <dgm:pt modelId="{ED10537D-CB80-4799-BFB8-1FE8E443FAAE}" type="sibTrans" cxnId="{7759117E-3BD5-4B2D-8E3F-42C68773F272}">
      <dgm:prSet/>
      <dgm:spPr/>
      <dgm:t>
        <a:bodyPr/>
        <a:lstStyle/>
        <a:p>
          <a:endParaRPr kumimoji="1" lang="ja-JP" altLang="en-US"/>
        </a:p>
      </dgm:t>
    </dgm:pt>
    <dgm:pt modelId="{8771DC82-883C-4F58-9E4C-249D3681D24B}" type="asst">
      <dgm:prSet phldrT="[テキスト]"/>
      <dgm:spPr/>
      <dgm:t>
        <a:bodyPr/>
        <a:lstStyle/>
        <a:p>
          <a:r>
            <a:rPr lang="ja-JP" altLang="en-US" dirty="0"/>
            <a:t>総務責任者（事務局次長兼務</a:t>
          </a:r>
          <a:r>
            <a:rPr lang="en-US" altLang="ja-JP" dirty="0"/>
            <a:t>)</a:t>
          </a:r>
        </a:p>
        <a:p>
          <a:r>
            <a:rPr lang="en-US" altLang="ja-JP" dirty="0"/>
            <a:t>【</a:t>
          </a:r>
          <a:r>
            <a:rPr lang="ja-JP" altLang="en-US" dirty="0"/>
            <a:t>行政職員</a:t>
          </a:r>
          <a:r>
            <a:rPr lang="en-US" altLang="ja-JP" dirty="0"/>
            <a:t>】</a:t>
          </a:r>
        </a:p>
      </dgm:t>
    </dgm:pt>
    <dgm:pt modelId="{4BA26BBE-CE85-47B2-96D5-66EB586C3F8C}" type="parTrans" cxnId="{E0A3A5C0-5459-4714-85AB-821DEC57E75C}">
      <dgm:prSet/>
      <dgm:spPr/>
      <dgm:t>
        <a:bodyPr/>
        <a:lstStyle/>
        <a:p>
          <a:endParaRPr kumimoji="1" lang="ja-JP" altLang="en-US"/>
        </a:p>
      </dgm:t>
    </dgm:pt>
    <dgm:pt modelId="{7F472095-79A7-4D7F-8215-79FF3EA14242}" type="sibTrans" cxnId="{E0A3A5C0-5459-4714-85AB-821DEC57E75C}">
      <dgm:prSet/>
      <dgm:spPr/>
      <dgm:t>
        <a:bodyPr/>
        <a:lstStyle/>
        <a:p>
          <a:endParaRPr kumimoji="1" lang="ja-JP" altLang="en-US"/>
        </a:p>
      </dgm:t>
    </dgm:pt>
    <dgm:pt modelId="{A34BBA82-20EB-489E-BC66-B2863B3F0D8E}" type="asst">
      <dgm:prSet phldrT="[テキスト]"/>
      <dgm:spPr/>
      <dgm:t>
        <a:bodyPr/>
        <a:lstStyle/>
        <a:p>
          <a:r>
            <a:rPr lang="ja-JP" altLang="en-US" dirty="0"/>
            <a:t>総務担当職員</a:t>
          </a:r>
          <a:endParaRPr lang="en-US" altLang="ja-JP" dirty="0"/>
        </a:p>
        <a:p>
          <a:r>
            <a:rPr lang="en-US" altLang="ja-JP" dirty="0"/>
            <a:t>【</a:t>
          </a:r>
          <a:r>
            <a:rPr lang="ja-JP" altLang="en-US" dirty="0"/>
            <a:t>行政職員</a:t>
          </a:r>
          <a:r>
            <a:rPr lang="en-US" altLang="ja-JP" dirty="0"/>
            <a:t>】2</a:t>
          </a:r>
          <a:r>
            <a:rPr lang="ja-JP" altLang="en-US" dirty="0"/>
            <a:t>名程度</a:t>
          </a:r>
        </a:p>
      </dgm:t>
    </dgm:pt>
    <dgm:pt modelId="{2D87CE16-1666-49B6-AFFB-094A873958B7}" type="parTrans" cxnId="{97A7DE4A-AD24-4EDB-A926-0C996D671CE8}">
      <dgm:prSet/>
      <dgm:spPr/>
      <dgm:t>
        <a:bodyPr/>
        <a:lstStyle/>
        <a:p>
          <a:endParaRPr kumimoji="1" lang="ja-JP" altLang="en-US"/>
        </a:p>
      </dgm:t>
    </dgm:pt>
    <dgm:pt modelId="{EDD35B35-2CA1-4AC6-BDE8-46C5787002A9}" type="sibTrans" cxnId="{97A7DE4A-AD24-4EDB-A926-0C996D671CE8}">
      <dgm:prSet/>
      <dgm:spPr/>
      <dgm:t>
        <a:bodyPr/>
        <a:lstStyle/>
        <a:p>
          <a:endParaRPr kumimoji="1" lang="ja-JP" altLang="en-US"/>
        </a:p>
      </dgm:t>
    </dgm:pt>
    <dgm:pt modelId="{44198752-8FB2-46A6-B68A-3F196D393688}" type="pres">
      <dgm:prSet presAssocID="{D46A61C7-6302-4C18-B7ED-050C783CF2C2}" presName="Name0" presStyleCnt="0">
        <dgm:presLayoutVars>
          <dgm:chPref val="1"/>
          <dgm:dir/>
          <dgm:animOne val="branch"/>
          <dgm:animLvl val="lvl"/>
          <dgm:resizeHandles val="exact"/>
        </dgm:presLayoutVars>
      </dgm:prSet>
      <dgm:spPr/>
    </dgm:pt>
    <dgm:pt modelId="{229F2F85-1AB5-43A1-B125-03B8ECA558C4}" type="pres">
      <dgm:prSet presAssocID="{C8426837-195D-455E-9E63-65D8496918A8}" presName="root1" presStyleCnt="0"/>
      <dgm:spPr/>
    </dgm:pt>
    <dgm:pt modelId="{5EE78D09-AF0B-49A3-9823-E909977BEFEE}" type="pres">
      <dgm:prSet presAssocID="{C8426837-195D-455E-9E63-65D8496918A8}" presName="LevelOneTextNode" presStyleLbl="node0" presStyleIdx="0" presStyleCnt="1" custAng="5400000" custScaleY="32768">
        <dgm:presLayoutVars>
          <dgm:chPref val="3"/>
        </dgm:presLayoutVars>
      </dgm:prSet>
      <dgm:spPr/>
    </dgm:pt>
    <dgm:pt modelId="{229CA426-1B76-4995-B767-3E01002DB736}" type="pres">
      <dgm:prSet presAssocID="{C8426837-195D-455E-9E63-65D8496918A8}" presName="level2hierChild" presStyleCnt="0"/>
      <dgm:spPr/>
    </dgm:pt>
    <dgm:pt modelId="{DC7EFE5A-996D-4928-B346-956F645630E0}" type="pres">
      <dgm:prSet presAssocID="{4E05E870-84C3-47F2-B0F9-D5864C58361D}" presName="conn2-1" presStyleLbl="parChTrans1D2" presStyleIdx="0" presStyleCnt="1"/>
      <dgm:spPr/>
    </dgm:pt>
    <dgm:pt modelId="{B89322F1-9692-4753-8CCA-5FDB45F31045}" type="pres">
      <dgm:prSet presAssocID="{4E05E870-84C3-47F2-B0F9-D5864C58361D}" presName="connTx" presStyleLbl="parChTrans1D2" presStyleIdx="0" presStyleCnt="1"/>
      <dgm:spPr/>
    </dgm:pt>
    <dgm:pt modelId="{B89B8119-3986-476F-908E-002AA71F1C57}" type="pres">
      <dgm:prSet presAssocID="{97D6E38B-1F18-492D-A28D-5C4B9DF10055}" presName="root2" presStyleCnt="0"/>
      <dgm:spPr/>
    </dgm:pt>
    <dgm:pt modelId="{55DAD648-7D03-4962-9C3C-214C92F4D2CF}" type="pres">
      <dgm:prSet presAssocID="{97D6E38B-1F18-492D-A28D-5C4B9DF10055}" presName="LevelTwoTextNode" presStyleLbl="node2" presStyleIdx="0" presStyleCnt="1">
        <dgm:presLayoutVars>
          <dgm:chPref val="3"/>
        </dgm:presLayoutVars>
      </dgm:prSet>
      <dgm:spPr/>
    </dgm:pt>
    <dgm:pt modelId="{EA2064BE-47BE-413B-A9BE-B9102FD58374}" type="pres">
      <dgm:prSet presAssocID="{97D6E38B-1F18-492D-A28D-5C4B9DF10055}" presName="level3hierChild" presStyleCnt="0"/>
      <dgm:spPr/>
    </dgm:pt>
    <dgm:pt modelId="{43437B21-B672-445F-88AF-630CF445AFFD}" type="pres">
      <dgm:prSet presAssocID="{4714FAC4-7896-436F-A6E9-40E1594D6C02}" presName="conn2-1" presStyleLbl="parChTrans1D3" presStyleIdx="0" presStyleCnt="2"/>
      <dgm:spPr/>
    </dgm:pt>
    <dgm:pt modelId="{1E574C09-6E7A-400C-A929-75FEB06F2685}" type="pres">
      <dgm:prSet presAssocID="{4714FAC4-7896-436F-A6E9-40E1594D6C02}" presName="connTx" presStyleLbl="parChTrans1D3" presStyleIdx="0" presStyleCnt="2"/>
      <dgm:spPr/>
    </dgm:pt>
    <dgm:pt modelId="{FC156CD1-A808-437B-A75A-C67F652F6E7C}" type="pres">
      <dgm:prSet presAssocID="{CBD92B3F-4977-4B7C-A5BB-A51D90287EED}" presName="root2" presStyleCnt="0"/>
      <dgm:spPr/>
    </dgm:pt>
    <dgm:pt modelId="{418FD31A-5167-46AF-852E-97B8DCE78518}" type="pres">
      <dgm:prSet presAssocID="{CBD92B3F-4977-4B7C-A5BB-A51D90287EED}" presName="LevelTwoTextNode" presStyleLbl="asst2" presStyleIdx="0" presStyleCnt="8">
        <dgm:presLayoutVars>
          <dgm:chPref val="3"/>
        </dgm:presLayoutVars>
      </dgm:prSet>
      <dgm:spPr/>
    </dgm:pt>
    <dgm:pt modelId="{179122C3-7FD5-493D-BCF5-A609C38DABBE}" type="pres">
      <dgm:prSet presAssocID="{CBD92B3F-4977-4B7C-A5BB-A51D90287EED}" presName="level3hierChild" presStyleCnt="0"/>
      <dgm:spPr/>
    </dgm:pt>
    <dgm:pt modelId="{325BDCE8-3443-4B4D-8D8E-FE53CAE5FB35}" type="pres">
      <dgm:prSet presAssocID="{B604CE55-D0EB-47DA-BA54-512A8A92BDA9}" presName="conn2-1" presStyleLbl="parChTrans1D4" presStyleIdx="0" presStyleCnt="6"/>
      <dgm:spPr/>
    </dgm:pt>
    <dgm:pt modelId="{5CFBF170-A3CC-4CC5-BD5D-8E37EF4DE750}" type="pres">
      <dgm:prSet presAssocID="{B604CE55-D0EB-47DA-BA54-512A8A92BDA9}" presName="connTx" presStyleLbl="parChTrans1D4" presStyleIdx="0" presStyleCnt="6"/>
      <dgm:spPr/>
    </dgm:pt>
    <dgm:pt modelId="{F573EEE4-6539-4A38-A8C4-6A838C811114}" type="pres">
      <dgm:prSet presAssocID="{031D55E6-4516-4F46-B42A-F7B988A1D0A9}" presName="root2" presStyleCnt="0"/>
      <dgm:spPr/>
    </dgm:pt>
    <dgm:pt modelId="{A8508766-1B91-489A-8818-6FD4986D60D8}" type="pres">
      <dgm:prSet presAssocID="{031D55E6-4516-4F46-B42A-F7B988A1D0A9}" presName="LevelTwoTextNode" presStyleLbl="asst2" presStyleIdx="1" presStyleCnt="8">
        <dgm:presLayoutVars>
          <dgm:chPref val="3"/>
        </dgm:presLayoutVars>
      </dgm:prSet>
      <dgm:spPr/>
    </dgm:pt>
    <dgm:pt modelId="{D7E5A896-4AD5-40E6-B0FC-F7B497E0E8FD}" type="pres">
      <dgm:prSet presAssocID="{031D55E6-4516-4F46-B42A-F7B988A1D0A9}" presName="level3hierChild" presStyleCnt="0"/>
      <dgm:spPr/>
    </dgm:pt>
    <dgm:pt modelId="{303A2489-5C05-4097-805B-D09EB2CB2F2D}" type="pres">
      <dgm:prSet presAssocID="{F4747491-B178-4E4B-8353-836D040F8391}" presName="conn2-1" presStyleLbl="parChTrans1D4" presStyleIdx="1" presStyleCnt="6"/>
      <dgm:spPr/>
    </dgm:pt>
    <dgm:pt modelId="{9698A5CC-9B3A-457E-8A51-5313D05D525F}" type="pres">
      <dgm:prSet presAssocID="{F4747491-B178-4E4B-8353-836D040F8391}" presName="connTx" presStyleLbl="parChTrans1D4" presStyleIdx="1" presStyleCnt="6"/>
      <dgm:spPr/>
    </dgm:pt>
    <dgm:pt modelId="{8E6B01C7-A0CD-4D71-A214-178B8FE98ABA}" type="pres">
      <dgm:prSet presAssocID="{3BCA5B3C-DE1B-49A8-A0EB-E32127D403A9}" presName="root2" presStyleCnt="0"/>
      <dgm:spPr/>
    </dgm:pt>
    <dgm:pt modelId="{82E7ED17-4FD5-4870-A305-BF055D1B528F}" type="pres">
      <dgm:prSet presAssocID="{3BCA5B3C-DE1B-49A8-A0EB-E32127D403A9}" presName="LevelTwoTextNode" presStyleLbl="asst2" presStyleIdx="2" presStyleCnt="8">
        <dgm:presLayoutVars>
          <dgm:chPref val="3"/>
        </dgm:presLayoutVars>
      </dgm:prSet>
      <dgm:spPr/>
    </dgm:pt>
    <dgm:pt modelId="{BA9BC007-1B20-4578-9640-03B3F3F710C4}" type="pres">
      <dgm:prSet presAssocID="{3BCA5B3C-DE1B-49A8-A0EB-E32127D403A9}" presName="level3hierChild" presStyleCnt="0"/>
      <dgm:spPr/>
    </dgm:pt>
    <dgm:pt modelId="{CCB10377-63BB-4221-9D4F-AF2EC61698AB}" type="pres">
      <dgm:prSet presAssocID="{39338A27-0A44-4B59-8EED-B50FF53E3BCC}" presName="conn2-1" presStyleLbl="parChTrans1D3" presStyleIdx="1" presStyleCnt="2"/>
      <dgm:spPr/>
    </dgm:pt>
    <dgm:pt modelId="{B0DB25F3-26AA-4968-B9BF-D4EE06BF07F2}" type="pres">
      <dgm:prSet presAssocID="{39338A27-0A44-4B59-8EED-B50FF53E3BCC}" presName="connTx" presStyleLbl="parChTrans1D3" presStyleIdx="1" presStyleCnt="2"/>
      <dgm:spPr/>
    </dgm:pt>
    <dgm:pt modelId="{3522F4D5-6D96-428F-8F23-D5C2A9192696}" type="pres">
      <dgm:prSet presAssocID="{B0D8A126-4303-43DC-9104-005DDED43C3B}" presName="root2" presStyleCnt="0"/>
      <dgm:spPr/>
    </dgm:pt>
    <dgm:pt modelId="{DC3AE894-3322-47C2-96EF-E6671D4D3450}" type="pres">
      <dgm:prSet presAssocID="{B0D8A126-4303-43DC-9104-005DDED43C3B}" presName="LevelTwoTextNode" presStyleLbl="asst2" presStyleIdx="3" presStyleCnt="8">
        <dgm:presLayoutVars>
          <dgm:chPref val="3"/>
        </dgm:presLayoutVars>
      </dgm:prSet>
      <dgm:spPr/>
    </dgm:pt>
    <dgm:pt modelId="{C9191398-AD38-4BA8-9FEA-F47927AEE510}" type="pres">
      <dgm:prSet presAssocID="{B0D8A126-4303-43DC-9104-005DDED43C3B}" presName="level3hierChild" presStyleCnt="0"/>
      <dgm:spPr/>
    </dgm:pt>
    <dgm:pt modelId="{0E0D4B26-F3DC-414C-8A5B-B7E9E9294F5F}" type="pres">
      <dgm:prSet presAssocID="{4BA26BBE-CE85-47B2-96D5-66EB586C3F8C}" presName="conn2-1" presStyleLbl="parChTrans1D4" presStyleIdx="2" presStyleCnt="6"/>
      <dgm:spPr/>
    </dgm:pt>
    <dgm:pt modelId="{3FB27EF1-30AE-4ECB-B041-E23EA9EA8C98}" type="pres">
      <dgm:prSet presAssocID="{4BA26BBE-CE85-47B2-96D5-66EB586C3F8C}" presName="connTx" presStyleLbl="parChTrans1D4" presStyleIdx="2" presStyleCnt="6"/>
      <dgm:spPr/>
    </dgm:pt>
    <dgm:pt modelId="{0D6C3536-A5E1-4F8A-BB4F-E26461DB7258}" type="pres">
      <dgm:prSet presAssocID="{8771DC82-883C-4F58-9E4C-249D3681D24B}" presName="root2" presStyleCnt="0"/>
      <dgm:spPr/>
    </dgm:pt>
    <dgm:pt modelId="{36E337F8-8AB2-4DF7-A86E-A0E18A21B535}" type="pres">
      <dgm:prSet presAssocID="{8771DC82-883C-4F58-9E4C-249D3681D24B}" presName="LevelTwoTextNode" presStyleLbl="asst2" presStyleIdx="4" presStyleCnt="8">
        <dgm:presLayoutVars>
          <dgm:chPref val="3"/>
        </dgm:presLayoutVars>
      </dgm:prSet>
      <dgm:spPr/>
    </dgm:pt>
    <dgm:pt modelId="{7A604EC4-BFF8-4D9D-B898-8A0E7920F43C}" type="pres">
      <dgm:prSet presAssocID="{8771DC82-883C-4F58-9E4C-249D3681D24B}" presName="level3hierChild" presStyleCnt="0"/>
      <dgm:spPr/>
    </dgm:pt>
    <dgm:pt modelId="{32D35C2D-A73D-4611-B40E-A8097D502B72}" type="pres">
      <dgm:prSet presAssocID="{2D87CE16-1666-49B6-AFFB-094A873958B7}" presName="conn2-1" presStyleLbl="parChTrans1D4" presStyleIdx="3" presStyleCnt="6"/>
      <dgm:spPr/>
    </dgm:pt>
    <dgm:pt modelId="{0259D1DB-ECA1-4A5F-8273-17B110DC492A}" type="pres">
      <dgm:prSet presAssocID="{2D87CE16-1666-49B6-AFFB-094A873958B7}" presName="connTx" presStyleLbl="parChTrans1D4" presStyleIdx="3" presStyleCnt="6"/>
      <dgm:spPr/>
    </dgm:pt>
    <dgm:pt modelId="{93A3539A-55D6-4AE8-BF91-088BC0DE1128}" type="pres">
      <dgm:prSet presAssocID="{A34BBA82-20EB-489E-BC66-B2863B3F0D8E}" presName="root2" presStyleCnt="0"/>
      <dgm:spPr/>
    </dgm:pt>
    <dgm:pt modelId="{83247F94-B16B-40C1-9DEB-9C156E373F66}" type="pres">
      <dgm:prSet presAssocID="{A34BBA82-20EB-489E-BC66-B2863B3F0D8E}" presName="LevelTwoTextNode" presStyleLbl="asst2" presStyleIdx="5" presStyleCnt="8">
        <dgm:presLayoutVars>
          <dgm:chPref val="3"/>
        </dgm:presLayoutVars>
      </dgm:prSet>
      <dgm:spPr/>
    </dgm:pt>
    <dgm:pt modelId="{25504201-3E4A-486A-8739-9B212F99D588}" type="pres">
      <dgm:prSet presAssocID="{A34BBA82-20EB-489E-BC66-B2863B3F0D8E}" presName="level3hierChild" presStyleCnt="0"/>
      <dgm:spPr/>
    </dgm:pt>
    <dgm:pt modelId="{681A9930-FF73-4A50-8719-642E70AF3A3A}" type="pres">
      <dgm:prSet presAssocID="{4679CF2A-91FD-4DE3-B5E0-18C3C659CA53}" presName="conn2-1" presStyleLbl="parChTrans1D4" presStyleIdx="4" presStyleCnt="6"/>
      <dgm:spPr/>
    </dgm:pt>
    <dgm:pt modelId="{3407343F-C3C7-4BB2-882C-E8F5B440B3BA}" type="pres">
      <dgm:prSet presAssocID="{4679CF2A-91FD-4DE3-B5E0-18C3C659CA53}" presName="connTx" presStyleLbl="parChTrans1D4" presStyleIdx="4" presStyleCnt="6"/>
      <dgm:spPr/>
    </dgm:pt>
    <dgm:pt modelId="{1FF56144-FFA5-4A3B-A3E1-3805E02FA6FE}" type="pres">
      <dgm:prSet presAssocID="{F788BCC3-368F-423C-A108-5F0FBE3F0167}" presName="root2" presStyleCnt="0"/>
      <dgm:spPr/>
    </dgm:pt>
    <dgm:pt modelId="{A5C0FE71-B3F9-4E2D-9AC6-507B5B99AEC8}" type="pres">
      <dgm:prSet presAssocID="{F788BCC3-368F-423C-A108-5F0FBE3F0167}" presName="LevelTwoTextNode" presStyleLbl="asst2" presStyleIdx="6" presStyleCnt="8">
        <dgm:presLayoutVars>
          <dgm:chPref val="3"/>
        </dgm:presLayoutVars>
      </dgm:prSet>
      <dgm:spPr/>
    </dgm:pt>
    <dgm:pt modelId="{15522D04-27BE-4F20-8BB9-F718A0999B32}" type="pres">
      <dgm:prSet presAssocID="{F788BCC3-368F-423C-A108-5F0FBE3F0167}" presName="level3hierChild" presStyleCnt="0"/>
      <dgm:spPr/>
    </dgm:pt>
    <dgm:pt modelId="{2D5735FB-222C-4A73-9FD3-C6C85E836CEB}" type="pres">
      <dgm:prSet presAssocID="{4C74EDF0-8B0C-40F5-8312-1C80E17247FA}" presName="conn2-1" presStyleLbl="parChTrans1D4" presStyleIdx="5" presStyleCnt="6"/>
      <dgm:spPr/>
    </dgm:pt>
    <dgm:pt modelId="{C4569551-2352-4CF6-971D-CECD498EC079}" type="pres">
      <dgm:prSet presAssocID="{4C74EDF0-8B0C-40F5-8312-1C80E17247FA}" presName="connTx" presStyleLbl="parChTrans1D4" presStyleIdx="5" presStyleCnt="6"/>
      <dgm:spPr/>
    </dgm:pt>
    <dgm:pt modelId="{664CFDFB-5227-4B92-8D4E-6794A5401D7B}" type="pres">
      <dgm:prSet presAssocID="{075562DE-02DC-48BF-8D7D-6BB5C2DAD71E}" presName="root2" presStyleCnt="0"/>
      <dgm:spPr/>
    </dgm:pt>
    <dgm:pt modelId="{B7522A5D-60E1-4BFD-8ECC-314E4FA7F230}" type="pres">
      <dgm:prSet presAssocID="{075562DE-02DC-48BF-8D7D-6BB5C2DAD71E}" presName="LevelTwoTextNode" presStyleLbl="asst2" presStyleIdx="7" presStyleCnt="8">
        <dgm:presLayoutVars>
          <dgm:chPref val="3"/>
        </dgm:presLayoutVars>
      </dgm:prSet>
      <dgm:spPr/>
    </dgm:pt>
    <dgm:pt modelId="{CA79070B-17B7-4136-B992-2E565A082BDE}" type="pres">
      <dgm:prSet presAssocID="{075562DE-02DC-48BF-8D7D-6BB5C2DAD71E}" presName="level3hierChild" presStyleCnt="0"/>
      <dgm:spPr/>
    </dgm:pt>
  </dgm:ptLst>
  <dgm:cxnLst>
    <dgm:cxn modelId="{81383903-8DE9-4C7F-9874-D17CAFB2F75A}" type="presOf" srcId="{F4747491-B178-4E4B-8353-836D040F8391}" destId="{9698A5CC-9B3A-457E-8A51-5313D05D525F}" srcOrd="1" destOrd="0" presId="urn:microsoft.com/office/officeart/2008/layout/HorizontalMultiLevelHierarchy"/>
    <dgm:cxn modelId="{36029A08-61E9-4FB8-85FE-CE08E4BF348B}" type="presOf" srcId="{C8426837-195D-455E-9E63-65D8496918A8}" destId="{5EE78D09-AF0B-49A3-9823-E909977BEFEE}" srcOrd="0" destOrd="0" presId="urn:microsoft.com/office/officeart/2008/layout/HorizontalMultiLevelHierarchy"/>
    <dgm:cxn modelId="{BAA0130C-D143-47CD-AA64-F33426231639}" srcId="{97D6E38B-1F18-492D-A28D-5C4B9DF10055}" destId="{CBD92B3F-4977-4B7C-A5BB-A51D90287EED}" srcOrd="0" destOrd="0" parTransId="{4714FAC4-7896-436F-A6E9-40E1594D6C02}" sibTransId="{2245F910-9AF0-4764-B44C-8432BA464879}"/>
    <dgm:cxn modelId="{0946950D-75DD-4C16-97FD-8268A8CC1C4F}" type="presOf" srcId="{B604CE55-D0EB-47DA-BA54-512A8A92BDA9}" destId="{325BDCE8-3443-4B4D-8D8E-FE53CAE5FB35}" srcOrd="0" destOrd="0" presId="urn:microsoft.com/office/officeart/2008/layout/HorizontalMultiLevelHierarchy"/>
    <dgm:cxn modelId="{57BA3515-EC78-45BC-B95A-5919BFC68EAD}" type="presOf" srcId="{4679CF2A-91FD-4DE3-B5E0-18C3C659CA53}" destId="{681A9930-FF73-4A50-8719-642E70AF3A3A}" srcOrd="0" destOrd="0" presId="urn:microsoft.com/office/officeart/2008/layout/HorizontalMultiLevelHierarchy"/>
    <dgm:cxn modelId="{CD8DEF1B-2210-4685-BF03-B7B7B5151907}" type="presOf" srcId="{031D55E6-4516-4F46-B42A-F7B988A1D0A9}" destId="{A8508766-1B91-489A-8818-6FD4986D60D8}" srcOrd="0" destOrd="0" presId="urn:microsoft.com/office/officeart/2008/layout/HorizontalMultiLevelHierarchy"/>
    <dgm:cxn modelId="{0A17B41D-18FC-4E0C-9541-FC317F5CDC93}" type="presOf" srcId="{4BA26BBE-CE85-47B2-96D5-66EB586C3F8C}" destId="{3FB27EF1-30AE-4ECB-B041-E23EA9EA8C98}" srcOrd="1" destOrd="0" presId="urn:microsoft.com/office/officeart/2008/layout/HorizontalMultiLevelHierarchy"/>
    <dgm:cxn modelId="{07830724-D3A5-4538-BF3A-D4CE840BAEC2}" srcId="{C8426837-195D-455E-9E63-65D8496918A8}" destId="{97D6E38B-1F18-492D-A28D-5C4B9DF10055}" srcOrd="0" destOrd="0" parTransId="{4E05E870-84C3-47F2-B0F9-D5864C58361D}" sibTransId="{B62D5D8E-E64A-459C-A7A6-FD7B37052275}"/>
    <dgm:cxn modelId="{CC849530-C9D9-4FE4-BB4F-5E8EC9824834}" srcId="{B0D8A126-4303-43DC-9104-005DDED43C3B}" destId="{F788BCC3-368F-423C-A108-5F0FBE3F0167}" srcOrd="1" destOrd="0" parTransId="{4679CF2A-91FD-4DE3-B5E0-18C3C659CA53}" sibTransId="{7A66DC2D-0C4B-4176-8221-AFBDF3001ED7}"/>
    <dgm:cxn modelId="{F1605D32-E4AA-471A-A62E-7EFA6FED0B1A}" type="presOf" srcId="{4BA26BBE-CE85-47B2-96D5-66EB586C3F8C}" destId="{0E0D4B26-F3DC-414C-8A5B-B7E9E9294F5F}" srcOrd="0" destOrd="0" presId="urn:microsoft.com/office/officeart/2008/layout/HorizontalMultiLevelHierarchy"/>
    <dgm:cxn modelId="{1E73A534-C216-4528-A02B-2A908FFA231A}" type="presOf" srcId="{4E05E870-84C3-47F2-B0F9-D5864C58361D}" destId="{DC7EFE5A-996D-4928-B346-956F645630E0}" srcOrd="0" destOrd="0" presId="urn:microsoft.com/office/officeart/2008/layout/HorizontalMultiLevelHierarchy"/>
    <dgm:cxn modelId="{1CC7CB37-A4E5-48BA-B214-CBA76F6C4D56}" type="presOf" srcId="{F4747491-B178-4E4B-8353-836D040F8391}" destId="{303A2489-5C05-4097-805B-D09EB2CB2F2D}" srcOrd="0" destOrd="0" presId="urn:microsoft.com/office/officeart/2008/layout/HorizontalMultiLevelHierarchy"/>
    <dgm:cxn modelId="{27B7E538-E8AA-4AAA-82BC-CFEFAD912FA0}" type="presOf" srcId="{2D87CE16-1666-49B6-AFFB-094A873958B7}" destId="{32D35C2D-A73D-4611-B40E-A8097D502B72}" srcOrd="0" destOrd="0" presId="urn:microsoft.com/office/officeart/2008/layout/HorizontalMultiLevelHierarchy"/>
    <dgm:cxn modelId="{5F09073D-2E3B-4EDD-A486-A615A15FAB2A}" type="presOf" srcId="{2D87CE16-1666-49B6-AFFB-094A873958B7}" destId="{0259D1DB-ECA1-4A5F-8273-17B110DC492A}" srcOrd="1" destOrd="0" presId="urn:microsoft.com/office/officeart/2008/layout/HorizontalMultiLevelHierarchy"/>
    <dgm:cxn modelId="{646C2A48-FBF8-482B-B052-A6BD36482153}" type="presOf" srcId="{3BCA5B3C-DE1B-49A8-A0EB-E32127D403A9}" destId="{82E7ED17-4FD5-4870-A305-BF055D1B528F}" srcOrd="0" destOrd="0" presId="urn:microsoft.com/office/officeart/2008/layout/HorizontalMultiLevelHierarchy"/>
    <dgm:cxn modelId="{97A7DE4A-AD24-4EDB-A926-0C996D671CE8}" srcId="{8771DC82-883C-4F58-9E4C-249D3681D24B}" destId="{A34BBA82-20EB-489E-BC66-B2863B3F0D8E}" srcOrd="0" destOrd="0" parTransId="{2D87CE16-1666-49B6-AFFB-094A873958B7}" sibTransId="{EDD35B35-2CA1-4AC6-BDE8-46C5787002A9}"/>
    <dgm:cxn modelId="{5347B850-8696-41EA-ACE1-D0D453A7693B}" type="presOf" srcId="{075562DE-02DC-48BF-8D7D-6BB5C2DAD71E}" destId="{B7522A5D-60E1-4BFD-8ECC-314E4FA7F230}" srcOrd="0" destOrd="0" presId="urn:microsoft.com/office/officeart/2008/layout/HorizontalMultiLevelHierarchy"/>
    <dgm:cxn modelId="{B253B651-3903-48D3-B2F2-92F565196E8F}" type="presOf" srcId="{CBD92B3F-4977-4B7C-A5BB-A51D90287EED}" destId="{418FD31A-5167-46AF-852E-97B8DCE78518}" srcOrd="0" destOrd="0" presId="urn:microsoft.com/office/officeart/2008/layout/HorizontalMultiLevelHierarchy"/>
    <dgm:cxn modelId="{E73D3F77-E1EE-4752-B6F1-8D42C327F815}" type="presOf" srcId="{B0D8A126-4303-43DC-9104-005DDED43C3B}" destId="{DC3AE894-3322-47C2-96EF-E6671D4D3450}" srcOrd="0" destOrd="0" presId="urn:microsoft.com/office/officeart/2008/layout/HorizontalMultiLevelHierarchy"/>
    <dgm:cxn modelId="{3B8C077B-B8F7-4B2B-8A4D-7F3C324DBC48}" type="presOf" srcId="{F788BCC3-368F-423C-A108-5F0FBE3F0167}" destId="{A5C0FE71-B3F9-4E2D-9AC6-507B5B99AEC8}" srcOrd="0" destOrd="0" presId="urn:microsoft.com/office/officeart/2008/layout/HorizontalMultiLevelHierarchy"/>
    <dgm:cxn modelId="{7759117E-3BD5-4B2D-8E3F-42C68773F272}" srcId="{F788BCC3-368F-423C-A108-5F0FBE3F0167}" destId="{075562DE-02DC-48BF-8D7D-6BB5C2DAD71E}" srcOrd="0" destOrd="0" parTransId="{4C74EDF0-8B0C-40F5-8312-1C80E17247FA}" sibTransId="{ED10537D-CB80-4799-BFB8-1FE8E443FAAE}"/>
    <dgm:cxn modelId="{D49AD27F-5C61-4E33-89EE-63336642BB47}" srcId="{D46A61C7-6302-4C18-B7ED-050C783CF2C2}" destId="{C8426837-195D-455E-9E63-65D8496918A8}" srcOrd="0" destOrd="0" parTransId="{110D044A-2E67-4A29-BC39-6C6AF2E777A5}" sibTransId="{6E4BC7A3-E07A-4C57-A353-06B80E8B4127}"/>
    <dgm:cxn modelId="{9EBC6686-A98C-4DFF-A728-C1B0B17F83DB}" type="presOf" srcId="{B604CE55-D0EB-47DA-BA54-512A8A92BDA9}" destId="{5CFBF170-A3CC-4CC5-BD5D-8E37EF4DE750}" srcOrd="1" destOrd="0" presId="urn:microsoft.com/office/officeart/2008/layout/HorizontalMultiLevelHierarchy"/>
    <dgm:cxn modelId="{8FB72F8E-D476-4804-9339-809026ABB73E}" type="presOf" srcId="{4679CF2A-91FD-4DE3-B5E0-18C3C659CA53}" destId="{3407343F-C3C7-4BB2-882C-E8F5B440B3BA}" srcOrd="1" destOrd="0" presId="urn:microsoft.com/office/officeart/2008/layout/HorizontalMultiLevelHierarchy"/>
    <dgm:cxn modelId="{8BF0B98E-24EA-4C89-8A51-936405A1F7DF}" type="presOf" srcId="{4C74EDF0-8B0C-40F5-8312-1C80E17247FA}" destId="{2D5735FB-222C-4A73-9FD3-C6C85E836CEB}" srcOrd="0" destOrd="0" presId="urn:microsoft.com/office/officeart/2008/layout/HorizontalMultiLevelHierarchy"/>
    <dgm:cxn modelId="{215A39A2-4BD0-4EA2-AB7E-55538D43387C}" type="presOf" srcId="{39338A27-0A44-4B59-8EED-B50FF53E3BCC}" destId="{CCB10377-63BB-4221-9D4F-AF2EC61698AB}" srcOrd="0" destOrd="0" presId="urn:microsoft.com/office/officeart/2008/layout/HorizontalMultiLevelHierarchy"/>
    <dgm:cxn modelId="{4F5FD8B1-813A-488A-8A69-ACA81FB601A7}" srcId="{031D55E6-4516-4F46-B42A-F7B988A1D0A9}" destId="{3BCA5B3C-DE1B-49A8-A0EB-E32127D403A9}" srcOrd="0" destOrd="0" parTransId="{F4747491-B178-4E4B-8353-836D040F8391}" sibTransId="{3160EC5A-09AF-4495-B842-E20FA60F0C90}"/>
    <dgm:cxn modelId="{9318C9BC-863B-4728-AD2D-DC758F762DA3}" type="presOf" srcId="{97D6E38B-1F18-492D-A28D-5C4B9DF10055}" destId="{55DAD648-7D03-4962-9C3C-214C92F4D2CF}" srcOrd="0" destOrd="0" presId="urn:microsoft.com/office/officeart/2008/layout/HorizontalMultiLevelHierarchy"/>
    <dgm:cxn modelId="{304EE6BC-BFDA-4983-B464-31A850C9B615}" type="presOf" srcId="{4C74EDF0-8B0C-40F5-8312-1C80E17247FA}" destId="{C4569551-2352-4CF6-971D-CECD498EC079}" srcOrd="1" destOrd="0" presId="urn:microsoft.com/office/officeart/2008/layout/HorizontalMultiLevelHierarchy"/>
    <dgm:cxn modelId="{034206C0-2F35-4927-BE8A-B84DDE6F8540}" type="presOf" srcId="{4714FAC4-7896-436F-A6E9-40E1594D6C02}" destId="{43437B21-B672-445F-88AF-630CF445AFFD}" srcOrd="0" destOrd="0" presId="urn:microsoft.com/office/officeart/2008/layout/HorizontalMultiLevelHierarchy"/>
    <dgm:cxn modelId="{E0A3A5C0-5459-4714-85AB-821DEC57E75C}" srcId="{B0D8A126-4303-43DC-9104-005DDED43C3B}" destId="{8771DC82-883C-4F58-9E4C-249D3681D24B}" srcOrd="0" destOrd="0" parTransId="{4BA26BBE-CE85-47B2-96D5-66EB586C3F8C}" sibTransId="{7F472095-79A7-4D7F-8215-79FF3EA14242}"/>
    <dgm:cxn modelId="{579B67C3-EA9A-412D-91E6-3F77ACAF007B}" type="presOf" srcId="{39338A27-0A44-4B59-8EED-B50FF53E3BCC}" destId="{B0DB25F3-26AA-4968-B9BF-D4EE06BF07F2}" srcOrd="1" destOrd="0" presId="urn:microsoft.com/office/officeart/2008/layout/HorizontalMultiLevelHierarchy"/>
    <dgm:cxn modelId="{964F45D7-2546-4708-8922-27237AA6771B}" srcId="{CBD92B3F-4977-4B7C-A5BB-A51D90287EED}" destId="{031D55E6-4516-4F46-B42A-F7B988A1D0A9}" srcOrd="0" destOrd="0" parTransId="{B604CE55-D0EB-47DA-BA54-512A8A92BDA9}" sibTransId="{831102AE-91B4-46FB-B9B3-C20E3E60BCE2}"/>
    <dgm:cxn modelId="{B10B45DC-FCB6-497A-9C59-A781D41EFEAE}" type="presOf" srcId="{4E05E870-84C3-47F2-B0F9-D5864C58361D}" destId="{B89322F1-9692-4753-8CCA-5FDB45F31045}" srcOrd="1" destOrd="0" presId="urn:microsoft.com/office/officeart/2008/layout/HorizontalMultiLevelHierarchy"/>
    <dgm:cxn modelId="{9C51A1E2-D970-428D-8797-E47149BD2E64}" type="presOf" srcId="{4714FAC4-7896-436F-A6E9-40E1594D6C02}" destId="{1E574C09-6E7A-400C-A929-75FEB06F2685}" srcOrd="1" destOrd="0" presId="urn:microsoft.com/office/officeart/2008/layout/HorizontalMultiLevelHierarchy"/>
    <dgm:cxn modelId="{0EE2D1E7-41A9-4DBB-94E5-84EB1595AFF4}" srcId="{97D6E38B-1F18-492D-A28D-5C4B9DF10055}" destId="{B0D8A126-4303-43DC-9104-005DDED43C3B}" srcOrd="1" destOrd="0" parTransId="{39338A27-0A44-4B59-8EED-B50FF53E3BCC}" sibTransId="{9BAFF982-5A23-4EF3-9648-382C029ADDA4}"/>
    <dgm:cxn modelId="{B66A8CF6-89B1-4B2B-AC7E-1224E3CF3AA0}" type="presOf" srcId="{8771DC82-883C-4F58-9E4C-249D3681D24B}" destId="{36E337F8-8AB2-4DF7-A86E-A0E18A21B535}" srcOrd="0" destOrd="0" presId="urn:microsoft.com/office/officeart/2008/layout/HorizontalMultiLevelHierarchy"/>
    <dgm:cxn modelId="{C12544FB-695B-425A-9700-B8A58E38FA1F}" type="presOf" srcId="{A34BBA82-20EB-489E-BC66-B2863B3F0D8E}" destId="{83247F94-B16B-40C1-9DEB-9C156E373F66}" srcOrd="0" destOrd="0" presId="urn:microsoft.com/office/officeart/2008/layout/HorizontalMultiLevelHierarchy"/>
    <dgm:cxn modelId="{5410A2FF-CD9B-4261-94D5-5DA8ABEA192E}" type="presOf" srcId="{D46A61C7-6302-4C18-B7ED-050C783CF2C2}" destId="{44198752-8FB2-46A6-B68A-3F196D393688}" srcOrd="0" destOrd="0" presId="urn:microsoft.com/office/officeart/2008/layout/HorizontalMultiLevelHierarchy"/>
    <dgm:cxn modelId="{6BA41C1A-E587-477C-9AB9-2212AEA822B0}" type="presParOf" srcId="{44198752-8FB2-46A6-B68A-3F196D393688}" destId="{229F2F85-1AB5-43A1-B125-03B8ECA558C4}" srcOrd="0" destOrd="0" presId="urn:microsoft.com/office/officeart/2008/layout/HorizontalMultiLevelHierarchy"/>
    <dgm:cxn modelId="{5E996F71-EA5A-4C09-9727-26E26DABA38B}" type="presParOf" srcId="{229F2F85-1AB5-43A1-B125-03B8ECA558C4}" destId="{5EE78D09-AF0B-49A3-9823-E909977BEFEE}" srcOrd="0" destOrd="0" presId="urn:microsoft.com/office/officeart/2008/layout/HorizontalMultiLevelHierarchy"/>
    <dgm:cxn modelId="{A7E7A5A2-83CA-411D-8B7A-227177DD38C2}" type="presParOf" srcId="{229F2F85-1AB5-43A1-B125-03B8ECA558C4}" destId="{229CA426-1B76-4995-B767-3E01002DB736}" srcOrd="1" destOrd="0" presId="urn:microsoft.com/office/officeart/2008/layout/HorizontalMultiLevelHierarchy"/>
    <dgm:cxn modelId="{BB49E61C-3715-4D93-B468-CA3BD3EF0C2F}" type="presParOf" srcId="{229CA426-1B76-4995-B767-3E01002DB736}" destId="{DC7EFE5A-996D-4928-B346-956F645630E0}" srcOrd="0" destOrd="0" presId="urn:microsoft.com/office/officeart/2008/layout/HorizontalMultiLevelHierarchy"/>
    <dgm:cxn modelId="{F6A254EE-A0D9-4587-8A5D-8A004DF21C33}" type="presParOf" srcId="{DC7EFE5A-996D-4928-B346-956F645630E0}" destId="{B89322F1-9692-4753-8CCA-5FDB45F31045}" srcOrd="0" destOrd="0" presId="urn:microsoft.com/office/officeart/2008/layout/HorizontalMultiLevelHierarchy"/>
    <dgm:cxn modelId="{3C968D01-844C-42AC-A1E0-E3E3D514120F}" type="presParOf" srcId="{229CA426-1B76-4995-B767-3E01002DB736}" destId="{B89B8119-3986-476F-908E-002AA71F1C57}" srcOrd="1" destOrd="0" presId="urn:microsoft.com/office/officeart/2008/layout/HorizontalMultiLevelHierarchy"/>
    <dgm:cxn modelId="{B1EACD4B-AD61-4D3B-A149-D8DAE7D7139C}" type="presParOf" srcId="{B89B8119-3986-476F-908E-002AA71F1C57}" destId="{55DAD648-7D03-4962-9C3C-214C92F4D2CF}" srcOrd="0" destOrd="0" presId="urn:microsoft.com/office/officeart/2008/layout/HorizontalMultiLevelHierarchy"/>
    <dgm:cxn modelId="{6E48BBC2-9BAA-438D-BEE7-CB17BAD1C4CF}" type="presParOf" srcId="{B89B8119-3986-476F-908E-002AA71F1C57}" destId="{EA2064BE-47BE-413B-A9BE-B9102FD58374}" srcOrd="1" destOrd="0" presId="urn:microsoft.com/office/officeart/2008/layout/HorizontalMultiLevelHierarchy"/>
    <dgm:cxn modelId="{49CD28C6-E5CD-40DF-B8E4-D51B1C17F43D}" type="presParOf" srcId="{EA2064BE-47BE-413B-A9BE-B9102FD58374}" destId="{43437B21-B672-445F-88AF-630CF445AFFD}" srcOrd="0" destOrd="0" presId="urn:microsoft.com/office/officeart/2008/layout/HorizontalMultiLevelHierarchy"/>
    <dgm:cxn modelId="{F1F7C264-0A51-48EA-8F7D-FFF52F858947}" type="presParOf" srcId="{43437B21-B672-445F-88AF-630CF445AFFD}" destId="{1E574C09-6E7A-400C-A929-75FEB06F2685}" srcOrd="0" destOrd="0" presId="urn:microsoft.com/office/officeart/2008/layout/HorizontalMultiLevelHierarchy"/>
    <dgm:cxn modelId="{2007909A-E653-42AF-ABCC-C569CB96135D}" type="presParOf" srcId="{EA2064BE-47BE-413B-A9BE-B9102FD58374}" destId="{FC156CD1-A808-437B-A75A-C67F652F6E7C}" srcOrd="1" destOrd="0" presId="urn:microsoft.com/office/officeart/2008/layout/HorizontalMultiLevelHierarchy"/>
    <dgm:cxn modelId="{3435C753-B707-4F8F-8271-B18E600E2E00}" type="presParOf" srcId="{FC156CD1-A808-437B-A75A-C67F652F6E7C}" destId="{418FD31A-5167-46AF-852E-97B8DCE78518}" srcOrd="0" destOrd="0" presId="urn:microsoft.com/office/officeart/2008/layout/HorizontalMultiLevelHierarchy"/>
    <dgm:cxn modelId="{02C4E6FA-D0EA-4CC9-913C-E070DDE679C3}" type="presParOf" srcId="{FC156CD1-A808-437B-A75A-C67F652F6E7C}" destId="{179122C3-7FD5-493D-BCF5-A609C38DABBE}" srcOrd="1" destOrd="0" presId="urn:microsoft.com/office/officeart/2008/layout/HorizontalMultiLevelHierarchy"/>
    <dgm:cxn modelId="{2D586D0B-C85D-4FAB-8231-D8877E1E65AD}" type="presParOf" srcId="{179122C3-7FD5-493D-BCF5-A609C38DABBE}" destId="{325BDCE8-3443-4B4D-8D8E-FE53CAE5FB35}" srcOrd="0" destOrd="0" presId="urn:microsoft.com/office/officeart/2008/layout/HorizontalMultiLevelHierarchy"/>
    <dgm:cxn modelId="{5426DC7F-25DD-4062-812E-0367AB1BB6F8}" type="presParOf" srcId="{325BDCE8-3443-4B4D-8D8E-FE53CAE5FB35}" destId="{5CFBF170-A3CC-4CC5-BD5D-8E37EF4DE750}" srcOrd="0" destOrd="0" presId="urn:microsoft.com/office/officeart/2008/layout/HorizontalMultiLevelHierarchy"/>
    <dgm:cxn modelId="{E48B43AF-8086-4553-A1DB-94913AD92E65}" type="presParOf" srcId="{179122C3-7FD5-493D-BCF5-A609C38DABBE}" destId="{F573EEE4-6539-4A38-A8C4-6A838C811114}" srcOrd="1" destOrd="0" presId="urn:microsoft.com/office/officeart/2008/layout/HorizontalMultiLevelHierarchy"/>
    <dgm:cxn modelId="{CCBE9F7B-2637-4C32-8683-EA70E45853D1}" type="presParOf" srcId="{F573EEE4-6539-4A38-A8C4-6A838C811114}" destId="{A8508766-1B91-489A-8818-6FD4986D60D8}" srcOrd="0" destOrd="0" presId="urn:microsoft.com/office/officeart/2008/layout/HorizontalMultiLevelHierarchy"/>
    <dgm:cxn modelId="{388EFCB9-6979-45BB-9654-79BA6F5CE456}" type="presParOf" srcId="{F573EEE4-6539-4A38-A8C4-6A838C811114}" destId="{D7E5A896-4AD5-40E6-B0FC-F7B497E0E8FD}" srcOrd="1" destOrd="0" presId="urn:microsoft.com/office/officeart/2008/layout/HorizontalMultiLevelHierarchy"/>
    <dgm:cxn modelId="{3EE62B3C-DF56-42DA-ADD8-C752AD3AC9D7}" type="presParOf" srcId="{D7E5A896-4AD5-40E6-B0FC-F7B497E0E8FD}" destId="{303A2489-5C05-4097-805B-D09EB2CB2F2D}" srcOrd="0" destOrd="0" presId="urn:microsoft.com/office/officeart/2008/layout/HorizontalMultiLevelHierarchy"/>
    <dgm:cxn modelId="{FCF5E78C-6680-48C3-98B2-AF64CBFDCD05}" type="presParOf" srcId="{303A2489-5C05-4097-805B-D09EB2CB2F2D}" destId="{9698A5CC-9B3A-457E-8A51-5313D05D525F}" srcOrd="0" destOrd="0" presId="urn:microsoft.com/office/officeart/2008/layout/HorizontalMultiLevelHierarchy"/>
    <dgm:cxn modelId="{9AD07CA0-9301-46C2-8DE6-6A06F77991AD}" type="presParOf" srcId="{D7E5A896-4AD5-40E6-B0FC-F7B497E0E8FD}" destId="{8E6B01C7-A0CD-4D71-A214-178B8FE98ABA}" srcOrd="1" destOrd="0" presId="urn:microsoft.com/office/officeart/2008/layout/HorizontalMultiLevelHierarchy"/>
    <dgm:cxn modelId="{EA542394-98C7-485A-ADE7-5167FB6243BE}" type="presParOf" srcId="{8E6B01C7-A0CD-4D71-A214-178B8FE98ABA}" destId="{82E7ED17-4FD5-4870-A305-BF055D1B528F}" srcOrd="0" destOrd="0" presId="urn:microsoft.com/office/officeart/2008/layout/HorizontalMultiLevelHierarchy"/>
    <dgm:cxn modelId="{84219F99-41EF-4D75-B407-655370AC2E9C}" type="presParOf" srcId="{8E6B01C7-A0CD-4D71-A214-178B8FE98ABA}" destId="{BA9BC007-1B20-4578-9640-03B3F3F710C4}" srcOrd="1" destOrd="0" presId="urn:microsoft.com/office/officeart/2008/layout/HorizontalMultiLevelHierarchy"/>
    <dgm:cxn modelId="{EEA46709-BA9E-4808-B415-BD17C1E9D710}" type="presParOf" srcId="{EA2064BE-47BE-413B-A9BE-B9102FD58374}" destId="{CCB10377-63BB-4221-9D4F-AF2EC61698AB}" srcOrd="2" destOrd="0" presId="urn:microsoft.com/office/officeart/2008/layout/HorizontalMultiLevelHierarchy"/>
    <dgm:cxn modelId="{1EB367C4-CBB5-4519-BAC9-BC78DA769431}" type="presParOf" srcId="{CCB10377-63BB-4221-9D4F-AF2EC61698AB}" destId="{B0DB25F3-26AA-4968-B9BF-D4EE06BF07F2}" srcOrd="0" destOrd="0" presId="urn:microsoft.com/office/officeart/2008/layout/HorizontalMultiLevelHierarchy"/>
    <dgm:cxn modelId="{C66F5FEE-5427-4A7A-91AE-B179ADFC49C9}" type="presParOf" srcId="{EA2064BE-47BE-413B-A9BE-B9102FD58374}" destId="{3522F4D5-6D96-428F-8F23-D5C2A9192696}" srcOrd="3" destOrd="0" presId="urn:microsoft.com/office/officeart/2008/layout/HorizontalMultiLevelHierarchy"/>
    <dgm:cxn modelId="{D0EEBDE1-32F2-4D97-83DE-BF29E6429627}" type="presParOf" srcId="{3522F4D5-6D96-428F-8F23-D5C2A9192696}" destId="{DC3AE894-3322-47C2-96EF-E6671D4D3450}" srcOrd="0" destOrd="0" presId="urn:microsoft.com/office/officeart/2008/layout/HorizontalMultiLevelHierarchy"/>
    <dgm:cxn modelId="{2E4D2460-4C1D-4C0D-8062-0F56D567B8F9}" type="presParOf" srcId="{3522F4D5-6D96-428F-8F23-D5C2A9192696}" destId="{C9191398-AD38-4BA8-9FEA-F47927AEE510}" srcOrd="1" destOrd="0" presId="urn:microsoft.com/office/officeart/2008/layout/HorizontalMultiLevelHierarchy"/>
    <dgm:cxn modelId="{92F8ED48-EEF8-41E6-B8E8-42BD53E558E6}" type="presParOf" srcId="{C9191398-AD38-4BA8-9FEA-F47927AEE510}" destId="{0E0D4B26-F3DC-414C-8A5B-B7E9E9294F5F}" srcOrd="0" destOrd="0" presId="urn:microsoft.com/office/officeart/2008/layout/HorizontalMultiLevelHierarchy"/>
    <dgm:cxn modelId="{BD139271-509A-4444-BC94-6344DFC6640B}" type="presParOf" srcId="{0E0D4B26-F3DC-414C-8A5B-B7E9E9294F5F}" destId="{3FB27EF1-30AE-4ECB-B041-E23EA9EA8C98}" srcOrd="0" destOrd="0" presId="urn:microsoft.com/office/officeart/2008/layout/HorizontalMultiLevelHierarchy"/>
    <dgm:cxn modelId="{F00F85C0-D6C1-4828-A616-F2A2B1C24D41}" type="presParOf" srcId="{C9191398-AD38-4BA8-9FEA-F47927AEE510}" destId="{0D6C3536-A5E1-4F8A-BB4F-E26461DB7258}" srcOrd="1" destOrd="0" presId="urn:microsoft.com/office/officeart/2008/layout/HorizontalMultiLevelHierarchy"/>
    <dgm:cxn modelId="{38E62CA9-E6A5-4DD6-A0E7-24FFF96F94E6}" type="presParOf" srcId="{0D6C3536-A5E1-4F8A-BB4F-E26461DB7258}" destId="{36E337F8-8AB2-4DF7-A86E-A0E18A21B535}" srcOrd="0" destOrd="0" presId="urn:microsoft.com/office/officeart/2008/layout/HorizontalMultiLevelHierarchy"/>
    <dgm:cxn modelId="{CCFF01B8-2D32-46D5-8161-DAADEBA8E590}" type="presParOf" srcId="{0D6C3536-A5E1-4F8A-BB4F-E26461DB7258}" destId="{7A604EC4-BFF8-4D9D-B898-8A0E7920F43C}" srcOrd="1" destOrd="0" presId="urn:microsoft.com/office/officeart/2008/layout/HorizontalMultiLevelHierarchy"/>
    <dgm:cxn modelId="{45EE4242-8175-45CD-BBA4-13CBE6AA52C2}" type="presParOf" srcId="{7A604EC4-BFF8-4D9D-B898-8A0E7920F43C}" destId="{32D35C2D-A73D-4611-B40E-A8097D502B72}" srcOrd="0" destOrd="0" presId="urn:microsoft.com/office/officeart/2008/layout/HorizontalMultiLevelHierarchy"/>
    <dgm:cxn modelId="{6A2FB0AE-78C6-4C6A-B1BE-20B71F202B8B}" type="presParOf" srcId="{32D35C2D-A73D-4611-B40E-A8097D502B72}" destId="{0259D1DB-ECA1-4A5F-8273-17B110DC492A}" srcOrd="0" destOrd="0" presId="urn:microsoft.com/office/officeart/2008/layout/HorizontalMultiLevelHierarchy"/>
    <dgm:cxn modelId="{2867459B-1935-44D6-8100-E7945AD2CAC7}" type="presParOf" srcId="{7A604EC4-BFF8-4D9D-B898-8A0E7920F43C}" destId="{93A3539A-55D6-4AE8-BF91-088BC0DE1128}" srcOrd="1" destOrd="0" presId="urn:microsoft.com/office/officeart/2008/layout/HorizontalMultiLevelHierarchy"/>
    <dgm:cxn modelId="{0DB5198D-63FA-4E87-B3FF-3CA48A2C926E}" type="presParOf" srcId="{93A3539A-55D6-4AE8-BF91-088BC0DE1128}" destId="{83247F94-B16B-40C1-9DEB-9C156E373F66}" srcOrd="0" destOrd="0" presId="urn:microsoft.com/office/officeart/2008/layout/HorizontalMultiLevelHierarchy"/>
    <dgm:cxn modelId="{FFF15C51-BA60-4CA5-A1E0-188CD50A275B}" type="presParOf" srcId="{93A3539A-55D6-4AE8-BF91-088BC0DE1128}" destId="{25504201-3E4A-486A-8739-9B212F99D588}" srcOrd="1" destOrd="0" presId="urn:microsoft.com/office/officeart/2008/layout/HorizontalMultiLevelHierarchy"/>
    <dgm:cxn modelId="{0A166751-9EB1-4D5C-892C-1BEEA43BA23D}" type="presParOf" srcId="{C9191398-AD38-4BA8-9FEA-F47927AEE510}" destId="{681A9930-FF73-4A50-8719-642E70AF3A3A}" srcOrd="2" destOrd="0" presId="urn:microsoft.com/office/officeart/2008/layout/HorizontalMultiLevelHierarchy"/>
    <dgm:cxn modelId="{3999FC78-A3C0-42F7-8830-D16B60C2D29C}" type="presParOf" srcId="{681A9930-FF73-4A50-8719-642E70AF3A3A}" destId="{3407343F-C3C7-4BB2-882C-E8F5B440B3BA}" srcOrd="0" destOrd="0" presId="urn:microsoft.com/office/officeart/2008/layout/HorizontalMultiLevelHierarchy"/>
    <dgm:cxn modelId="{1190C57C-CB06-4219-851D-D5F9E1DE7735}" type="presParOf" srcId="{C9191398-AD38-4BA8-9FEA-F47927AEE510}" destId="{1FF56144-FFA5-4A3B-A3E1-3805E02FA6FE}" srcOrd="3" destOrd="0" presId="urn:microsoft.com/office/officeart/2008/layout/HorizontalMultiLevelHierarchy"/>
    <dgm:cxn modelId="{DF42B0AC-AD90-442F-A2B5-D3B39FAEDEE2}" type="presParOf" srcId="{1FF56144-FFA5-4A3B-A3E1-3805E02FA6FE}" destId="{A5C0FE71-B3F9-4E2D-9AC6-507B5B99AEC8}" srcOrd="0" destOrd="0" presId="urn:microsoft.com/office/officeart/2008/layout/HorizontalMultiLevelHierarchy"/>
    <dgm:cxn modelId="{34CF6168-98C4-4474-9409-901966C45172}" type="presParOf" srcId="{1FF56144-FFA5-4A3B-A3E1-3805E02FA6FE}" destId="{15522D04-27BE-4F20-8BB9-F718A0999B32}" srcOrd="1" destOrd="0" presId="urn:microsoft.com/office/officeart/2008/layout/HorizontalMultiLevelHierarchy"/>
    <dgm:cxn modelId="{AB682287-3935-40A1-B951-95CABF26B1B3}" type="presParOf" srcId="{15522D04-27BE-4F20-8BB9-F718A0999B32}" destId="{2D5735FB-222C-4A73-9FD3-C6C85E836CEB}" srcOrd="0" destOrd="0" presId="urn:microsoft.com/office/officeart/2008/layout/HorizontalMultiLevelHierarchy"/>
    <dgm:cxn modelId="{FC9CF131-625E-4BCD-B10C-667047DE9958}" type="presParOf" srcId="{2D5735FB-222C-4A73-9FD3-C6C85E836CEB}" destId="{C4569551-2352-4CF6-971D-CECD498EC079}" srcOrd="0" destOrd="0" presId="urn:microsoft.com/office/officeart/2008/layout/HorizontalMultiLevelHierarchy"/>
    <dgm:cxn modelId="{2C968DCA-2F2F-466C-847A-07E80130F708}" type="presParOf" srcId="{15522D04-27BE-4F20-8BB9-F718A0999B32}" destId="{664CFDFB-5227-4B92-8D4E-6794A5401D7B}" srcOrd="1" destOrd="0" presId="urn:microsoft.com/office/officeart/2008/layout/HorizontalMultiLevelHierarchy"/>
    <dgm:cxn modelId="{8E92F73B-E3A4-4878-AACF-0BB895BB7FD3}" type="presParOf" srcId="{664CFDFB-5227-4B92-8D4E-6794A5401D7B}" destId="{B7522A5D-60E1-4BFD-8ECC-314E4FA7F230}" srcOrd="0" destOrd="0" presId="urn:microsoft.com/office/officeart/2008/layout/HorizontalMultiLevelHierarchy"/>
    <dgm:cxn modelId="{7B5DDD0E-A937-45BE-A03D-F8AB09E46F56}" type="presParOf" srcId="{664CFDFB-5227-4B92-8D4E-6794A5401D7B}" destId="{CA79070B-17B7-4136-B992-2E565A082BDE}" srcOrd="1" destOrd="0" presId="urn:microsoft.com/office/officeart/2008/layout/HorizontalMultiLevelHierarchy"/>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AE7247-D360-4E21-9F00-E82CDD474B5E}">
      <dsp:nvSpPr>
        <dsp:cNvPr id="0" name=""/>
        <dsp:cNvSpPr/>
      </dsp:nvSpPr>
      <dsp:spPr>
        <a:xfrm>
          <a:off x="8809283" y="2815793"/>
          <a:ext cx="416536" cy="91440"/>
        </a:xfrm>
        <a:custGeom>
          <a:avLst/>
          <a:gdLst/>
          <a:ahLst/>
          <a:cxnLst/>
          <a:rect l="0" t="0" r="0" b="0"/>
          <a:pathLst>
            <a:path>
              <a:moveTo>
                <a:pt x="0" y="45720"/>
              </a:moveTo>
              <a:lnTo>
                <a:pt x="416536" y="45720"/>
              </a:lnTo>
            </a:path>
          </a:pathLst>
        </a:custGeom>
        <a:no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9007138" y="2851099"/>
        <a:ext cx="20826" cy="20826"/>
      </dsp:txXfrm>
    </dsp:sp>
    <dsp:sp modelId="{681A9930-FF73-4A50-8719-642E70AF3A3A}">
      <dsp:nvSpPr>
        <dsp:cNvPr id="0" name=""/>
        <dsp:cNvSpPr/>
      </dsp:nvSpPr>
      <dsp:spPr>
        <a:xfrm>
          <a:off x="6310067" y="2067808"/>
          <a:ext cx="416536" cy="793704"/>
        </a:xfrm>
        <a:custGeom>
          <a:avLst/>
          <a:gdLst/>
          <a:ahLst/>
          <a:cxnLst/>
          <a:rect l="0" t="0" r="0" b="0"/>
          <a:pathLst>
            <a:path>
              <a:moveTo>
                <a:pt x="0" y="0"/>
              </a:moveTo>
              <a:lnTo>
                <a:pt x="208268" y="0"/>
              </a:lnTo>
              <a:lnTo>
                <a:pt x="208268" y="793704"/>
              </a:lnTo>
              <a:lnTo>
                <a:pt x="416536" y="793704"/>
              </a:lnTo>
            </a:path>
          </a:pathLst>
        </a:custGeom>
        <a:no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6495926" y="2442251"/>
        <a:ext cx="44818" cy="44818"/>
      </dsp:txXfrm>
    </dsp:sp>
    <dsp:sp modelId="{006031BB-F6A9-4D49-A0B0-660A56EFEAA6}">
      <dsp:nvSpPr>
        <dsp:cNvPr id="0" name=""/>
        <dsp:cNvSpPr/>
      </dsp:nvSpPr>
      <dsp:spPr>
        <a:xfrm>
          <a:off x="8809283" y="2022088"/>
          <a:ext cx="416536" cy="91440"/>
        </a:xfrm>
        <a:custGeom>
          <a:avLst/>
          <a:gdLst/>
          <a:ahLst/>
          <a:cxnLst/>
          <a:rect l="0" t="0" r="0" b="0"/>
          <a:pathLst>
            <a:path>
              <a:moveTo>
                <a:pt x="0" y="45720"/>
              </a:moveTo>
              <a:lnTo>
                <a:pt x="416536" y="45720"/>
              </a:lnTo>
            </a:path>
          </a:pathLst>
        </a:custGeom>
        <a:no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9007138" y="2057395"/>
        <a:ext cx="20826" cy="20826"/>
      </dsp:txXfrm>
    </dsp:sp>
    <dsp:sp modelId="{8C704424-32E7-401C-B7A3-BED4D2F54F54}">
      <dsp:nvSpPr>
        <dsp:cNvPr id="0" name=""/>
        <dsp:cNvSpPr/>
      </dsp:nvSpPr>
      <dsp:spPr>
        <a:xfrm>
          <a:off x="6310067" y="2022088"/>
          <a:ext cx="416536" cy="91440"/>
        </a:xfrm>
        <a:custGeom>
          <a:avLst/>
          <a:gdLst/>
          <a:ahLst/>
          <a:cxnLst/>
          <a:rect l="0" t="0" r="0" b="0"/>
          <a:pathLst>
            <a:path>
              <a:moveTo>
                <a:pt x="0" y="45720"/>
              </a:moveTo>
              <a:lnTo>
                <a:pt x="416536" y="45720"/>
              </a:lnTo>
            </a:path>
          </a:pathLst>
        </a:custGeom>
        <a:no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6507921" y="2057395"/>
        <a:ext cx="20826" cy="20826"/>
      </dsp:txXfrm>
    </dsp:sp>
    <dsp:sp modelId="{4403BB9F-16E4-4E3F-925D-EC473751C0BA}">
      <dsp:nvSpPr>
        <dsp:cNvPr id="0" name=""/>
        <dsp:cNvSpPr/>
      </dsp:nvSpPr>
      <dsp:spPr>
        <a:xfrm>
          <a:off x="8809283" y="1228384"/>
          <a:ext cx="416536" cy="91440"/>
        </a:xfrm>
        <a:custGeom>
          <a:avLst/>
          <a:gdLst/>
          <a:ahLst/>
          <a:cxnLst/>
          <a:rect l="0" t="0" r="0" b="0"/>
          <a:pathLst>
            <a:path>
              <a:moveTo>
                <a:pt x="0" y="45720"/>
              </a:moveTo>
              <a:lnTo>
                <a:pt x="416536" y="45720"/>
              </a:lnTo>
            </a:path>
          </a:pathLst>
        </a:custGeom>
        <a:no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9007138" y="1263690"/>
        <a:ext cx="20826" cy="20826"/>
      </dsp:txXfrm>
    </dsp:sp>
    <dsp:sp modelId="{325BDCE8-3443-4B4D-8D8E-FE53CAE5FB35}">
      <dsp:nvSpPr>
        <dsp:cNvPr id="0" name=""/>
        <dsp:cNvSpPr/>
      </dsp:nvSpPr>
      <dsp:spPr>
        <a:xfrm>
          <a:off x="6310067" y="1274104"/>
          <a:ext cx="416536" cy="793704"/>
        </a:xfrm>
        <a:custGeom>
          <a:avLst/>
          <a:gdLst/>
          <a:ahLst/>
          <a:cxnLst/>
          <a:rect l="0" t="0" r="0" b="0"/>
          <a:pathLst>
            <a:path>
              <a:moveTo>
                <a:pt x="0" y="793704"/>
              </a:moveTo>
              <a:lnTo>
                <a:pt x="208268" y="793704"/>
              </a:lnTo>
              <a:lnTo>
                <a:pt x="208268" y="0"/>
              </a:lnTo>
              <a:lnTo>
                <a:pt x="416536" y="0"/>
              </a:lnTo>
            </a:path>
          </a:pathLst>
        </a:custGeom>
        <a:no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6495926" y="1648547"/>
        <a:ext cx="44818" cy="44818"/>
      </dsp:txXfrm>
    </dsp:sp>
    <dsp:sp modelId="{DDB3C6AA-0CED-4722-A937-CEE3563BCCEC}">
      <dsp:nvSpPr>
        <dsp:cNvPr id="0" name=""/>
        <dsp:cNvSpPr/>
      </dsp:nvSpPr>
      <dsp:spPr>
        <a:xfrm>
          <a:off x="3810851" y="1274104"/>
          <a:ext cx="416536" cy="793704"/>
        </a:xfrm>
        <a:custGeom>
          <a:avLst/>
          <a:gdLst/>
          <a:ahLst/>
          <a:cxnLst/>
          <a:rect l="0" t="0" r="0" b="0"/>
          <a:pathLst>
            <a:path>
              <a:moveTo>
                <a:pt x="0" y="0"/>
              </a:moveTo>
              <a:lnTo>
                <a:pt x="208268" y="0"/>
              </a:lnTo>
              <a:lnTo>
                <a:pt x="208268" y="793704"/>
              </a:lnTo>
              <a:lnTo>
                <a:pt x="416536" y="793704"/>
              </a:lnTo>
            </a:path>
          </a:pathLst>
        </a:custGeom>
        <a:no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3996709" y="1648547"/>
        <a:ext cx="44818" cy="44818"/>
      </dsp:txXfrm>
    </dsp:sp>
    <dsp:sp modelId="{DD9ADF53-67C3-4238-87BF-56A39BC4FB27}">
      <dsp:nvSpPr>
        <dsp:cNvPr id="0" name=""/>
        <dsp:cNvSpPr/>
      </dsp:nvSpPr>
      <dsp:spPr>
        <a:xfrm>
          <a:off x="6310067" y="434679"/>
          <a:ext cx="416536" cy="91440"/>
        </a:xfrm>
        <a:custGeom>
          <a:avLst/>
          <a:gdLst/>
          <a:ahLst/>
          <a:cxnLst/>
          <a:rect l="0" t="0" r="0" b="0"/>
          <a:pathLst>
            <a:path>
              <a:moveTo>
                <a:pt x="0" y="45720"/>
              </a:moveTo>
              <a:lnTo>
                <a:pt x="416536" y="45720"/>
              </a:lnTo>
            </a:path>
          </a:pathLst>
        </a:custGeom>
        <a:no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6507921" y="469986"/>
        <a:ext cx="20826" cy="20826"/>
      </dsp:txXfrm>
    </dsp:sp>
    <dsp:sp modelId="{613C466A-9399-4C91-A985-722901F50A60}">
      <dsp:nvSpPr>
        <dsp:cNvPr id="0" name=""/>
        <dsp:cNvSpPr/>
      </dsp:nvSpPr>
      <dsp:spPr>
        <a:xfrm>
          <a:off x="3810851" y="480399"/>
          <a:ext cx="416536" cy="793704"/>
        </a:xfrm>
        <a:custGeom>
          <a:avLst/>
          <a:gdLst/>
          <a:ahLst/>
          <a:cxnLst/>
          <a:rect l="0" t="0" r="0" b="0"/>
          <a:pathLst>
            <a:path>
              <a:moveTo>
                <a:pt x="0" y="793704"/>
              </a:moveTo>
              <a:lnTo>
                <a:pt x="208268" y="793704"/>
              </a:lnTo>
              <a:lnTo>
                <a:pt x="208268" y="0"/>
              </a:lnTo>
              <a:lnTo>
                <a:pt x="416536" y="0"/>
              </a:lnTo>
            </a:path>
          </a:pathLst>
        </a:custGeom>
        <a:no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3996709" y="854843"/>
        <a:ext cx="44818" cy="44818"/>
      </dsp:txXfrm>
    </dsp:sp>
    <dsp:sp modelId="{F1BA4F20-D6BE-48AA-A163-A666EAED9E40}">
      <dsp:nvSpPr>
        <dsp:cNvPr id="0" name=""/>
        <dsp:cNvSpPr/>
      </dsp:nvSpPr>
      <dsp:spPr>
        <a:xfrm>
          <a:off x="1311634" y="1228384"/>
          <a:ext cx="416536" cy="91440"/>
        </a:xfrm>
        <a:custGeom>
          <a:avLst/>
          <a:gdLst/>
          <a:ahLst/>
          <a:cxnLst/>
          <a:rect l="0" t="0" r="0" b="0"/>
          <a:pathLst>
            <a:path>
              <a:moveTo>
                <a:pt x="0" y="45720"/>
              </a:moveTo>
              <a:lnTo>
                <a:pt x="416536" y="45720"/>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ja-JP" altLang="en-US" sz="500" kern="1200"/>
        </a:p>
      </dsp:txBody>
      <dsp:txXfrm>
        <a:off x="1509489" y="1263690"/>
        <a:ext cx="20826" cy="20826"/>
      </dsp:txXfrm>
    </dsp:sp>
    <dsp:sp modelId="{5EE78D09-AF0B-49A3-9823-E909977BEFEE}">
      <dsp:nvSpPr>
        <dsp:cNvPr id="0" name=""/>
        <dsp:cNvSpPr/>
      </dsp:nvSpPr>
      <dsp:spPr>
        <a:xfrm>
          <a:off x="446614" y="956622"/>
          <a:ext cx="1095078" cy="634963"/>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ja-JP" altLang="en-US" sz="1600" kern="1200" dirty="0"/>
            <a:t>理事長</a:t>
          </a:r>
        </a:p>
      </dsp:txBody>
      <dsp:txXfrm>
        <a:off x="446614" y="956622"/>
        <a:ext cx="1095078" cy="634963"/>
      </dsp:txXfrm>
    </dsp:sp>
    <dsp:sp modelId="{86567350-3A36-4E9A-B129-0CA2EDAC07F9}">
      <dsp:nvSpPr>
        <dsp:cNvPr id="0" name=""/>
        <dsp:cNvSpPr/>
      </dsp:nvSpPr>
      <dsp:spPr>
        <a:xfrm>
          <a:off x="1728170" y="956622"/>
          <a:ext cx="2082680" cy="634963"/>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専務理事兼事務局長</a:t>
          </a:r>
          <a:endParaRPr lang="en-US" altLang="ja-JP" sz="1100" kern="1200" dirty="0"/>
        </a:p>
        <a:p>
          <a:pPr marL="0" lvl="0" indent="0" algn="ctr" defTabSz="488950">
            <a:lnSpc>
              <a:spcPct val="90000"/>
            </a:lnSpc>
            <a:spcBef>
              <a:spcPct val="0"/>
            </a:spcBef>
            <a:spcAft>
              <a:spcPct val="35000"/>
            </a:spcAft>
            <a:buNone/>
          </a:pPr>
          <a:r>
            <a:rPr lang="en-US" altLang="ja-JP" sz="1100" kern="1200" dirty="0">
              <a:solidFill>
                <a:schemeClr val="tx1"/>
              </a:solidFill>
            </a:rPr>
            <a:t>【</a:t>
          </a:r>
          <a:r>
            <a:rPr lang="ja-JP" altLang="en-US" sz="1100" kern="1200" dirty="0">
              <a:solidFill>
                <a:schemeClr val="tx1"/>
              </a:solidFill>
            </a:rPr>
            <a:t>行政職員</a:t>
          </a:r>
          <a:r>
            <a:rPr lang="en-US" altLang="ja-JP" sz="1100" kern="1200" dirty="0">
              <a:solidFill>
                <a:schemeClr val="tx1"/>
              </a:solidFill>
            </a:rPr>
            <a:t>】</a:t>
          </a:r>
          <a:endParaRPr lang="ja-JP" altLang="en-US" sz="1100" kern="1200" dirty="0">
            <a:solidFill>
              <a:schemeClr val="tx1"/>
            </a:solidFill>
          </a:endParaRPr>
        </a:p>
      </dsp:txBody>
      <dsp:txXfrm>
        <a:off x="1728170" y="956622"/>
        <a:ext cx="2082680" cy="634963"/>
      </dsp:txXfrm>
    </dsp:sp>
    <dsp:sp modelId="{A1E28092-BE83-4290-AAD7-7AD823D6C137}">
      <dsp:nvSpPr>
        <dsp:cNvPr id="0" name=""/>
        <dsp:cNvSpPr/>
      </dsp:nvSpPr>
      <dsp:spPr>
        <a:xfrm>
          <a:off x="4227387" y="162918"/>
          <a:ext cx="2082680" cy="634963"/>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solidFill>
                <a:srgbClr val="FF0000"/>
              </a:solidFill>
            </a:rPr>
            <a:t>任期付社員</a:t>
          </a:r>
          <a:endParaRPr lang="en-US" altLang="ja-JP" sz="1100" kern="1200" dirty="0">
            <a:solidFill>
              <a:srgbClr val="FF0000"/>
            </a:solidFill>
          </a:endParaRPr>
        </a:p>
        <a:p>
          <a:pPr marL="0" lvl="0" indent="0" algn="ctr" defTabSz="488950">
            <a:lnSpc>
              <a:spcPct val="90000"/>
            </a:lnSpc>
            <a:spcBef>
              <a:spcPct val="0"/>
            </a:spcBef>
            <a:spcAft>
              <a:spcPct val="35000"/>
            </a:spcAft>
            <a:buNone/>
          </a:pPr>
          <a:r>
            <a:rPr lang="en-US" altLang="ja-JP" sz="1100" kern="1200" dirty="0">
              <a:solidFill>
                <a:srgbClr val="FF0000"/>
              </a:solidFill>
            </a:rPr>
            <a:t>【</a:t>
          </a:r>
          <a:r>
            <a:rPr lang="ja-JP" altLang="en-US" sz="1100" kern="1200" dirty="0">
              <a:solidFill>
                <a:srgbClr val="FF0000"/>
              </a:solidFill>
            </a:rPr>
            <a:t>国制度活用人材</a:t>
          </a:r>
          <a:r>
            <a:rPr lang="en-US" altLang="ja-JP" sz="1100" kern="1200" dirty="0">
              <a:solidFill>
                <a:srgbClr val="FF0000"/>
              </a:solidFill>
            </a:rPr>
            <a:t>】</a:t>
          </a:r>
        </a:p>
      </dsp:txBody>
      <dsp:txXfrm>
        <a:off x="4227387" y="162918"/>
        <a:ext cx="2082680" cy="634963"/>
      </dsp:txXfrm>
    </dsp:sp>
    <dsp:sp modelId="{D5084C77-6E82-4764-A26C-9B008211F2E0}">
      <dsp:nvSpPr>
        <dsp:cNvPr id="0" name=""/>
        <dsp:cNvSpPr/>
      </dsp:nvSpPr>
      <dsp:spPr>
        <a:xfrm>
          <a:off x="6726603" y="162918"/>
          <a:ext cx="2082680" cy="634963"/>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solidFill>
                <a:srgbClr val="FF0000"/>
              </a:solidFill>
            </a:rPr>
            <a:t>任期付社員</a:t>
          </a:r>
          <a:endParaRPr lang="en-US" altLang="ja-JP" sz="1100" kern="1200" dirty="0">
            <a:solidFill>
              <a:srgbClr val="FF0000"/>
            </a:solidFill>
          </a:endParaRPr>
        </a:p>
        <a:p>
          <a:pPr marL="0" lvl="0" indent="0" algn="ctr" defTabSz="488950">
            <a:lnSpc>
              <a:spcPct val="90000"/>
            </a:lnSpc>
            <a:spcBef>
              <a:spcPct val="0"/>
            </a:spcBef>
            <a:spcAft>
              <a:spcPct val="35000"/>
            </a:spcAft>
            <a:buNone/>
          </a:pPr>
          <a:r>
            <a:rPr lang="en-US" altLang="ja-JP" sz="1100" kern="1200" dirty="0">
              <a:solidFill>
                <a:srgbClr val="FF0000"/>
              </a:solidFill>
            </a:rPr>
            <a:t>【</a:t>
          </a:r>
          <a:r>
            <a:rPr lang="ja-JP" altLang="en-US" sz="1100" kern="1200" dirty="0">
              <a:solidFill>
                <a:srgbClr val="FF0000"/>
              </a:solidFill>
            </a:rPr>
            <a:t>国制度活用人材</a:t>
          </a:r>
          <a:r>
            <a:rPr lang="en-US" altLang="ja-JP" sz="1100" kern="1200" dirty="0">
              <a:solidFill>
                <a:srgbClr val="FF0000"/>
              </a:solidFill>
            </a:rPr>
            <a:t>】</a:t>
          </a:r>
          <a:endParaRPr lang="ja-JP" altLang="en-US" sz="1100" kern="1200" dirty="0">
            <a:solidFill>
              <a:srgbClr val="FF0000"/>
            </a:solidFill>
          </a:endParaRPr>
        </a:p>
      </dsp:txBody>
      <dsp:txXfrm>
        <a:off x="6726603" y="162918"/>
        <a:ext cx="2082680" cy="634963"/>
      </dsp:txXfrm>
    </dsp:sp>
    <dsp:sp modelId="{3EC7CB00-50D7-4A17-9703-0C594525A9BE}">
      <dsp:nvSpPr>
        <dsp:cNvPr id="0" name=""/>
        <dsp:cNvSpPr/>
      </dsp:nvSpPr>
      <dsp:spPr>
        <a:xfrm>
          <a:off x="4227387" y="1750326"/>
          <a:ext cx="2082680" cy="634963"/>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事務局次長兼総務責任者（</a:t>
          </a:r>
          <a:r>
            <a:rPr lang="en-US" altLang="ja-JP" sz="1100" kern="1200" dirty="0"/>
            <a:t>CFO)</a:t>
          </a:r>
        </a:p>
        <a:p>
          <a:pPr marL="0" lvl="0" indent="0" algn="ctr" defTabSz="488950">
            <a:lnSpc>
              <a:spcPct val="90000"/>
            </a:lnSpc>
            <a:spcBef>
              <a:spcPct val="0"/>
            </a:spcBef>
            <a:spcAft>
              <a:spcPct val="35000"/>
            </a:spcAft>
            <a:buNone/>
          </a:pPr>
          <a:r>
            <a:rPr lang="en-US" altLang="ja-JP" sz="1100" kern="1200" dirty="0">
              <a:solidFill>
                <a:schemeClr val="tx1"/>
              </a:solidFill>
            </a:rPr>
            <a:t>【</a:t>
          </a:r>
          <a:r>
            <a:rPr lang="ja-JP" altLang="en-US" sz="1100" kern="1200" dirty="0">
              <a:solidFill>
                <a:schemeClr val="tx1"/>
              </a:solidFill>
            </a:rPr>
            <a:t>行政職員</a:t>
          </a:r>
          <a:r>
            <a:rPr lang="en-US" altLang="ja-JP" sz="1100" kern="1200" dirty="0">
              <a:solidFill>
                <a:schemeClr val="tx1"/>
              </a:solidFill>
            </a:rPr>
            <a:t>】</a:t>
          </a:r>
          <a:endParaRPr lang="ja-JP" altLang="en-US" sz="1100" kern="1200" dirty="0">
            <a:solidFill>
              <a:schemeClr val="tx1"/>
            </a:solidFill>
          </a:endParaRPr>
        </a:p>
      </dsp:txBody>
      <dsp:txXfrm>
        <a:off x="4227387" y="1750326"/>
        <a:ext cx="2082680" cy="634963"/>
      </dsp:txXfrm>
    </dsp:sp>
    <dsp:sp modelId="{A8508766-1B91-489A-8818-6FD4986D60D8}">
      <dsp:nvSpPr>
        <dsp:cNvPr id="0" name=""/>
        <dsp:cNvSpPr/>
      </dsp:nvSpPr>
      <dsp:spPr>
        <a:xfrm>
          <a:off x="6726603" y="956622"/>
          <a:ext cx="2082680" cy="634963"/>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事業責任者</a:t>
          </a:r>
          <a:endParaRPr lang="en-US" altLang="ja-JP" sz="1100" kern="1200" dirty="0"/>
        </a:p>
        <a:p>
          <a:pPr marL="0" lvl="0" indent="0" algn="ctr" defTabSz="488950">
            <a:lnSpc>
              <a:spcPct val="90000"/>
            </a:lnSpc>
            <a:spcBef>
              <a:spcPct val="0"/>
            </a:spcBef>
            <a:spcAft>
              <a:spcPct val="35000"/>
            </a:spcAft>
            <a:buNone/>
          </a:pPr>
          <a:r>
            <a:rPr lang="en-US" altLang="ja-JP" sz="1100" kern="1200" dirty="0">
              <a:solidFill>
                <a:schemeClr val="tx1"/>
              </a:solidFill>
            </a:rPr>
            <a:t>【</a:t>
          </a:r>
          <a:r>
            <a:rPr lang="ja-JP" altLang="en-US" sz="1100" kern="1200" dirty="0">
              <a:solidFill>
                <a:schemeClr val="tx1"/>
              </a:solidFill>
            </a:rPr>
            <a:t>行政職員</a:t>
          </a:r>
          <a:r>
            <a:rPr lang="en-US" altLang="ja-JP" sz="1100" kern="1200" dirty="0">
              <a:solidFill>
                <a:schemeClr val="tx1"/>
              </a:solidFill>
            </a:rPr>
            <a:t>】</a:t>
          </a:r>
          <a:endParaRPr lang="ja-JP" altLang="en-US" sz="1100" kern="1200" dirty="0">
            <a:solidFill>
              <a:schemeClr val="tx1"/>
            </a:solidFill>
          </a:endParaRPr>
        </a:p>
      </dsp:txBody>
      <dsp:txXfrm>
        <a:off x="6726603" y="956622"/>
        <a:ext cx="2082680" cy="634963"/>
      </dsp:txXfrm>
    </dsp:sp>
    <dsp:sp modelId="{32C9D48E-D791-49FF-944B-3174188C7001}">
      <dsp:nvSpPr>
        <dsp:cNvPr id="0" name=""/>
        <dsp:cNvSpPr/>
      </dsp:nvSpPr>
      <dsp:spPr>
        <a:xfrm>
          <a:off x="9225819" y="956622"/>
          <a:ext cx="2082680" cy="634963"/>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事業担当職員</a:t>
          </a:r>
          <a:endParaRPr lang="en-US" altLang="ja-JP" sz="1100" kern="1200" dirty="0"/>
        </a:p>
        <a:p>
          <a:pPr marL="0" lvl="0" indent="0" algn="ctr" defTabSz="488950">
            <a:lnSpc>
              <a:spcPct val="90000"/>
            </a:lnSpc>
            <a:spcBef>
              <a:spcPct val="0"/>
            </a:spcBef>
            <a:spcAft>
              <a:spcPct val="35000"/>
            </a:spcAft>
            <a:buNone/>
          </a:pPr>
          <a:r>
            <a:rPr lang="en-US" altLang="ja-JP" sz="1100" kern="1200" dirty="0"/>
            <a:t>【</a:t>
          </a:r>
          <a:r>
            <a:rPr lang="ja-JP" altLang="en-US" sz="1100" kern="1200" dirty="0"/>
            <a:t>行政職員</a:t>
          </a:r>
          <a:r>
            <a:rPr lang="en-US" altLang="ja-JP" sz="1100" kern="1200" dirty="0"/>
            <a:t>】1</a:t>
          </a:r>
          <a:r>
            <a:rPr lang="ja-JP" altLang="en-US" sz="1100" kern="1200" dirty="0"/>
            <a:t>名程度</a:t>
          </a:r>
        </a:p>
      </dsp:txBody>
      <dsp:txXfrm>
        <a:off x="9225819" y="956622"/>
        <a:ext cx="2082680" cy="634963"/>
      </dsp:txXfrm>
    </dsp:sp>
    <dsp:sp modelId="{165DDB51-E8E3-431D-859B-60F2248DB304}">
      <dsp:nvSpPr>
        <dsp:cNvPr id="0" name=""/>
        <dsp:cNvSpPr/>
      </dsp:nvSpPr>
      <dsp:spPr>
        <a:xfrm>
          <a:off x="6726603" y="1750326"/>
          <a:ext cx="2082680" cy="634963"/>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総務責任者（事務局次長兼務）</a:t>
          </a:r>
          <a:endParaRPr lang="en-US" altLang="ja-JP" sz="1100" kern="1200" dirty="0"/>
        </a:p>
        <a:p>
          <a:pPr marL="0" lvl="0" indent="0" algn="ctr" defTabSz="488950">
            <a:lnSpc>
              <a:spcPct val="90000"/>
            </a:lnSpc>
            <a:spcBef>
              <a:spcPct val="0"/>
            </a:spcBef>
            <a:spcAft>
              <a:spcPct val="35000"/>
            </a:spcAft>
            <a:buNone/>
          </a:pPr>
          <a:r>
            <a:rPr lang="en-US" altLang="ja-JP" sz="1100" kern="1200" dirty="0"/>
            <a:t>【</a:t>
          </a:r>
          <a:r>
            <a:rPr lang="ja-JP" altLang="en-US" sz="1100" kern="1200" dirty="0"/>
            <a:t>行政職員</a:t>
          </a:r>
          <a:r>
            <a:rPr lang="en-US" altLang="ja-JP" sz="1100" kern="1200" dirty="0"/>
            <a:t>】</a:t>
          </a:r>
          <a:endParaRPr lang="ja-JP" altLang="en-US" sz="1100" kern="1200" dirty="0"/>
        </a:p>
      </dsp:txBody>
      <dsp:txXfrm>
        <a:off x="6726603" y="1750326"/>
        <a:ext cx="2082680" cy="634963"/>
      </dsp:txXfrm>
    </dsp:sp>
    <dsp:sp modelId="{4DC8171C-D42E-4C07-872A-D7F82B61A822}">
      <dsp:nvSpPr>
        <dsp:cNvPr id="0" name=""/>
        <dsp:cNvSpPr/>
      </dsp:nvSpPr>
      <dsp:spPr>
        <a:xfrm>
          <a:off x="9225819" y="1750326"/>
          <a:ext cx="2082680" cy="634963"/>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総務担当職員</a:t>
          </a:r>
          <a:endParaRPr lang="en-US" altLang="ja-JP" sz="1100" kern="1200" dirty="0"/>
        </a:p>
        <a:p>
          <a:pPr marL="0" lvl="0" indent="0" algn="ctr" defTabSz="488950">
            <a:lnSpc>
              <a:spcPct val="90000"/>
            </a:lnSpc>
            <a:spcBef>
              <a:spcPct val="0"/>
            </a:spcBef>
            <a:spcAft>
              <a:spcPct val="35000"/>
            </a:spcAft>
            <a:buNone/>
          </a:pPr>
          <a:r>
            <a:rPr lang="en-US" altLang="ja-JP" sz="1100" kern="1200" dirty="0"/>
            <a:t>【</a:t>
          </a:r>
          <a:r>
            <a:rPr lang="ja-JP" altLang="en-US" sz="1100" kern="1200" dirty="0"/>
            <a:t>行政職員</a:t>
          </a:r>
          <a:r>
            <a:rPr lang="en-US" altLang="ja-JP" sz="1100" kern="1200" dirty="0"/>
            <a:t>】2</a:t>
          </a:r>
          <a:r>
            <a:rPr lang="ja-JP" altLang="en-US" sz="1100" kern="1200" dirty="0"/>
            <a:t>名程度</a:t>
          </a:r>
        </a:p>
      </dsp:txBody>
      <dsp:txXfrm>
        <a:off x="9225819" y="1750326"/>
        <a:ext cx="2082680" cy="634963"/>
      </dsp:txXfrm>
    </dsp:sp>
    <dsp:sp modelId="{A5C0FE71-B3F9-4E2D-9AC6-507B5B99AEC8}">
      <dsp:nvSpPr>
        <dsp:cNvPr id="0" name=""/>
        <dsp:cNvSpPr/>
      </dsp:nvSpPr>
      <dsp:spPr>
        <a:xfrm>
          <a:off x="6726603" y="2544031"/>
          <a:ext cx="2082680" cy="634963"/>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マーケティング専門員（</a:t>
          </a:r>
          <a:r>
            <a:rPr lang="en-US" altLang="ja-JP" sz="1100" kern="1200" dirty="0"/>
            <a:t>CMO</a:t>
          </a:r>
          <a:r>
            <a:rPr lang="ja-JP" altLang="en-US" sz="1100" kern="1200" dirty="0"/>
            <a:t>）</a:t>
          </a:r>
          <a:endParaRPr lang="en-US" altLang="ja-JP" sz="1100" kern="1200" dirty="0"/>
        </a:p>
        <a:p>
          <a:pPr marL="0" lvl="0" indent="0" algn="ctr" defTabSz="488950">
            <a:lnSpc>
              <a:spcPct val="90000"/>
            </a:lnSpc>
            <a:spcBef>
              <a:spcPct val="0"/>
            </a:spcBef>
            <a:spcAft>
              <a:spcPct val="35000"/>
            </a:spcAft>
            <a:buNone/>
          </a:pPr>
          <a:r>
            <a:rPr lang="en-US" altLang="ja-JP" sz="1100" kern="1200" dirty="0">
              <a:solidFill>
                <a:srgbClr val="FF0000"/>
              </a:solidFill>
            </a:rPr>
            <a:t>【</a:t>
          </a:r>
          <a:r>
            <a:rPr lang="ja-JP" altLang="en-US" sz="1100" kern="1200" dirty="0">
              <a:solidFill>
                <a:srgbClr val="FF0000"/>
              </a:solidFill>
            </a:rPr>
            <a:t>社外人材（非常勤）</a:t>
          </a:r>
          <a:r>
            <a:rPr lang="en-US" altLang="ja-JP" sz="1100" kern="1200" dirty="0">
              <a:solidFill>
                <a:srgbClr val="FF0000"/>
              </a:solidFill>
            </a:rPr>
            <a:t>】</a:t>
          </a:r>
        </a:p>
      </dsp:txBody>
      <dsp:txXfrm>
        <a:off x="6726603" y="2544031"/>
        <a:ext cx="2082680" cy="634963"/>
      </dsp:txXfrm>
    </dsp:sp>
    <dsp:sp modelId="{44C22E98-31D9-4F6E-88A6-B26863A5B987}">
      <dsp:nvSpPr>
        <dsp:cNvPr id="0" name=""/>
        <dsp:cNvSpPr/>
      </dsp:nvSpPr>
      <dsp:spPr>
        <a:xfrm>
          <a:off x="9225819" y="2544031"/>
          <a:ext cx="2082680" cy="634963"/>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solidFill>
                <a:schemeClr val="tx1"/>
              </a:solidFill>
            </a:rPr>
            <a:t>総務（調査）担当職員</a:t>
          </a:r>
          <a:endParaRPr lang="en-US" altLang="ja-JP" sz="1100" kern="1200" dirty="0">
            <a:solidFill>
              <a:schemeClr val="tx1"/>
            </a:solidFill>
          </a:endParaRPr>
        </a:p>
        <a:p>
          <a:pPr marL="0" lvl="0" indent="0" algn="ctr" defTabSz="488950">
            <a:lnSpc>
              <a:spcPct val="90000"/>
            </a:lnSpc>
            <a:spcBef>
              <a:spcPct val="0"/>
            </a:spcBef>
            <a:spcAft>
              <a:spcPct val="35000"/>
            </a:spcAft>
            <a:buNone/>
          </a:pPr>
          <a:r>
            <a:rPr lang="en-US" altLang="ja-JP" sz="1100" kern="1200" dirty="0">
              <a:solidFill>
                <a:schemeClr val="tx1"/>
              </a:solidFill>
            </a:rPr>
            <a:t>【</a:t>
          </a:r>
          <a:r>
            <a:rPr lang="ja-JP" altLang="en-US" sz="1100" kern="1200" dirty="0">
              <a:solidFill>
                <a:schemeClr val="tx1"/>
              </a:solidFill>
            </a:rPr>
            <a:t>行政職員</a:t>
          </a:r>
          <a:r>
            <a:rPr lang="en-US" altLang="ja-JP" sz="1100" kern="1200" dirty="0">
              <a:solidFill>
                <a:schemeClr val="tx1"/>
              </a:solidFill>
            </a:rPr>
            <a:t>】1</a:t>
          </a:r>
          <a:r>
            <a:rPr lang="ja-JP" altLang="en-US" sz="1100" kern="1200" dirty="0">
              <a:solidFill>
                <a:schemeClr val="tx1"/>
              </a:solidFill>
            </a:rPr>
            <a:t>名程度</a:t>
          </a:r>
          <a:endParaRPr lang="en-US" altLang="ja-JP" sz="1100" kern="1200" dirty="0">
            <a:solidFill>
              <a:schemeClr val="tx1"/>
            </a:solidFill>
          </a:endParaRPr>
        </a:p>
      </dsp:txBody>
      <dsp:txXfrm>
        <a:off x="9225819" y="2544031"/>
        <a:ext cx="2082680" cy="6349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5735FB-222C-4A73-9FD3-C6C85E836CEB}">
      <dsp:nvSpPr>
        <dsp:cNvPr id="0" name=""/>
        <dsp:cNvSpPr/>
      </dsp:nvSpPr>
      <dsp:spPr>
        <a:xfrm>
          <a:off x="8912697" y="2418940"/>
          <a:ext cx="416536" cy="91440"/>
        </a:xfrm>
        <a:custGeom>
          <a:avLst/>
          <a:gdLst/>
          <a:ahLst/>
          <a:cxnLst/>
          <a:rect l="0" t="0" r="0" b="0"/>
          <a:pathLst>
            <a:path>
              <a:moveTo>
                <a:pt x="0" y="45720"/>
              </a:moveTo>
              <a:lnTo>
                <a:pt x="416536" y="45720"/>
              </a:lnTo>
            </a:path>
          </a:pathLst>
        </a:custGeom>
        <a:no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9110552" y="2454247"/>
        <a:ext cx="20826" cy="20826"/>
      </dsp:txXfrm>
    </dsp:sp>
    <dsp:sp modelId="{681A9930-FF73-4A50-8719-642E70AF3A3A}">
      <dsp:nvSpPr>
        <dsp:cNvPr id="0" name=""/>
        <dsp:cNvSpPr/>
      </dsp:nvSpPr>
      <dsp:spPr>
        <a:xfrm>
          <a:off x="6413481" y="2067808"/>
          <a:ext cx="416536" cy="396852"/>
        </a:xfrm>
        <a:custGeom>
          <a:avLst/>
          <a:gdLst/>
          <a:ahLst/>
          <a:cxnLst/>
          <a:rect l="0" t="0" r="0" b="0"/>
          <a:pathLst>
            <a:path>
              <a:moveTo>
                <a:pt x="0" y="0"/>
              </a:moveTo>
              <a:lnTo>
                <a:pt x="208268" y="0"/>
              </a:lnTo>
              <a:lnTo>
                <a:pt x="208268" y="396852"/>
              </a:lnTo>
              <a:lnTo>
                <a:pt x="416536" y="396852"/>
              </a:lnTo>
            </a:path>
          </a:pathLst>
        </a:custGeom>
        <a:no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6607366" y="2251851"/>
        <a:ext cx="28766" cy="28766"/>
      </dsp:txXfrm>
    </dsp:sp>
    <dsp:sp modelId="{32D35C2D-A73D-4611-B40E-A8097D502B72}">
      <dsp:nvSpPr>
        <dsp:cNvPr id="0" name=""/>
        <dsp:cNvSpPr/>
      </dsp:nvSpPr>
      <dsp:spPr>
        <a:xfrm>
          <a:off x="8912697" y="1625236"/>
          <a:ext cx="416536" cy="91440"/>
        </a:xfrm>
        <a:custGeom>
          <a:avLst/>
          <a:gdLst/>
          <a:ahLst/>
          <a:cxnLst/>
          <a:rect l="0" t="0" r="0" b="0"/>
          <a:pathLst>
            <a:path>
              <a:moveTo>
                <a:pt x="0" y="45720"/>
              </a:moveTo>
              <a:lnTo>
                <a:pt x="416536" y="45720"/>
              </a:lnTo>
            </a:path>
          </a:pathLst>
        </a:custGeom>
        <a:no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9110552" y="1660543"/>
        <a:ext cx="20826" cy="20826"/>
      </dsp:txXfrm>
    </dsp:sp>
    <dsp:sp modelId="{0E0D4B26-F3DC-414C-8A5B-B7E9E9294F5F}">
      <dsp:nvSpPr>
        <dsp:cNvPr id="0" name=""/>
        <dsp:cNvSpPr/>
      </dsp:nvSpPr>
      <dsp:spPr>
        <a:xfrm>
          <a:off x="6413481" y="1670956"/>
          <a:ext cx="416536" cy="396852"/>
        </a:xfrm>
        <a:custGeom>
          <a:avLst/>
          <a:gdLst/>
          <a:ahLst/>
          <a:cxnLst/>
          <a:rect l="0" t="0" r="0" b="0"/>
          <a:pathLst>
            <a:path>
              <a:moveTo>
                <a:pt x="0" y="396852"/>
              </a:moveTo>
              <a:lnTo>
                <a:pt x="208268" y="396852"/>
              </a:lnTo>
              <a:lnTo>
                <a:pt x="208268" y="0"/>
              </a:lnTo>
              <a:lnTo>
                <a:pt x="416536" y="0"/>
              </a:lnTo>
            </a:path>
          </a:pathLst>
        </a:custGeom>
        <a:no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6607366" y="1854999"/>
        <a:ext cx="28766" cy="28766"/>
      </dsp:txXfrm>
    </dsp:sp>
    <dsp:sp modelId="{CCB10377-63BB-4221-9D4F-AF2EC61698AB}">
      <dsp:nvSpPr>
        <dsp:cNvPr id="0" name=""/>
        <dsp:cNvSpPr/>
      </dsp:nvSpPr>
      <dsp:spPr>
        <a:xfrm>
          <a:off x="3914265" y="1472530"/>
          <a:ext cx="416536" cy="595278"/>
        </a:xfrm>
        <a:custGeom>
          <a:avLst/>
          <a:gdLst/>
          <a:ahLst/>
          <a:cxnLst/>
          <a:rect l="0" t="0" r="0" b="0"/>
          <a:pathLst>
            <a:path>
              <a:moveTo>
                <a:pt x="0" y="0"/>
              </a:moveTo>
              <a:lnTo>
                <a:pt x="208268" y="0"/>
              </a:lnTo>
              <a:lnTo>
                <a:pt x="208268" y="595278"/>
              </a:lnTo>
              <a:lnTo>
                <a:pt x="416536" y="595278"/>
              </a:lnTo>
            </a:path>
          </a:pathLst>
        </a:custGeom>
        <a:no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4104369" y="1752006"/>
        <a:ext cx="36326" cy="36326"/>
      </dsp:txXfrm>
    </dsp:sp>
    <dsp:sp modelId="{303A2489-5C05-4097-805B-D09EB2CB2F2D}">
      <dsp:nvSpPr>
        <dsp:cNvPr id="0" name=""/>
        <dsp:cNvSpPr/>
      </dsp:nvSpPr>
      <dsp:spPr>
        <a:xfrm>
          <a:off x="8912697" y="831532"/>
          <a:ext cx="416536" cy="91440"/>
        </a:xfrm>
        <a:custGeom>
          <a:avLst/>
          <a:gdLst/>
          <a:ahLst/>
          <a:cxnLst/>
          <a:rect l="0" t="0" r="0" b="0"/>
          <a:pathLst>
            <a:path>
              <a:moveTo>
                <a:pt x="0" y="45720"/>
              </a:moveTo>
              <a:lnTo>
                <a:pt x="416536" y="45720"/>
              </a:lnTo>
            </a:path>
          </a:pathLst>
        </a:custGeom>
        <a:no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9110552" y="866838"/>
        <a:ext cx="20826" cy="20826"/>
      </dsp:txXfrm>
    </dsp:sp>
    <dsp:sp modelId="{325BDCE8-3443-4B4D-8D8E-FE53CAE5FB35}">
      <dsp:nvSpPr>
        <dsp:cNvPr id="0" name=""/>
        <dsp:cNvSpPr/>
      </dsp:nvSpPr>
      <dsp:spPr>
        <a:xfrm>
          <a:off x="6413481" y="831532"/>
          <a:ext cx="416536" cy="91440"/>
        </a:xfrm>
        <a:custGeom>
          <a:avLst/>
          <a:gdLst/>
          <a:ahLst/>
          <a:cxnLst/>
          <a:rect l="0" t="0" r="0" b="0"/>
          <a:pathLst>
            <a:path>
              <a:moveTo>
                <a:pt x="0" y="45720"/>
              </a:moveTo>
              <a:lnTo>
                <a:pt x="416536" y="45720"/>
              </a:lnTo>
            </a:path>
          </a:pathLst>
        </a:custGeom>
        <a:no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6611335" y="866838"/>
        <a:ext cx="20826" cy="20826"/>
      </dsp:txXfrm>
    </dsp:sp>
    <dsp:sp modelId="{43437B21-B672-445F-88AF-630CF445AFFD}">
      <dsp:nvSpPr>
        <dsp:cNvPr id="0" name=""/>
        <dsp:cNvSpPr/>
      </dsp:nvSpPr>
      <dsp:spPr>
        <a:xfrm>
          <a:off x="3914265" y="877252"/>
          <a:ext cx="416536" cy="595278"/>
        </a:xfrm>
        <a:custGeom>
          <a:avLst/>
          <a:gdLst/>
          <a:ahLst/>
          <a:cxnLst/>
          <a:rect l="0" t="0" r="0" b="0"/>
          <a:pathLst>
            <a:path>
              <a:moveTo>
                <a:pt x="0" y="595278"/>
              </a:moveTo>
              <a:lnTo>
                <a:pt x="208268" y="595278"/>
              </a:lnTo>
              <a:lnTo>
                <a:pt x="208268" y="0"/>
              </a:lnTo>
              <a:lnTo>
                <a:pt x="416536" y="0"/>
              </a:lnTo>
            </a:path>
          </a:pathLst>
        </a:custGeom>
        <a:no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4104369" y="1156727"/>
        <a:ext cx="36326" cy="36326"/>
      </dsp:txXfrm>
    </dsp:sp>
    <dsp:sp modelId="{DC7EFE5A-996D-4928-B346-956F645630E0}">
      <dsp:nvSpPr>
        <dsp:cNvPr id="0" name=""/>
        <dsp:cNvSpPr/>
      </dsp:nvSpPr>
      <dsp:spPr>
        <a:xfrm>
          <a:off x="1415048" y="1426810"/>
          <a:ext cx="416536" cy="91440"/>
        </a:xfrm>
        <a:custGeom>
          <a:avLst/>
          <a:gdLst/>
          <a:ahLst/>
          <a:cxnLst/>
          <a:rect l="0" t="0" r="0" b="0"/>
          <a:pathLst>
            <a:path>
              <a:moveTo>
                <a:pt x="0" y="45720"/>
              </a:moveTo>
              <a:lnTo>
                <a:pt x="416536" y="45720"/>
              </a:lnTo>
            </a:path>
          </a:pathLst>
        </a:custGeom>
        <a:noFill/>
        <a:ln w="1905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ja-JP" altLang="en-US" sz="500" kern="1200"/>
        </a:p>
      </dsp:txBody>
      <dsp:txXfrm>
        <a:off x="1612903" y="1462117"/>
        <a:ext cx="20826" cy="20826"/>
      </dsp:txXfrm>
    </dsp:sp>
    <dsp:sp modelId="{5EE78D09-AF0B-49A3-9823-E909977BEFEE}">
      <dsp:nvSpPr>
        <dsp:cNvPr id="0" name=""/>
        <dsp:cNvSpPr/>
      </dsp:nvSpPr>
      <dsp:spPr>
        <a:xfrm>
          <a:off x="550028" y="1155048"/>
          <a:ext cx="1095078" cy="634963"/>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ja-JP" altLang="en-US" sz="1600" kern="1200" dirty="0"/>
            <a:t>理事長</a:t>
          </a:r>
        </a:p>
      </dsp:txBody>
      <dsp:txXfrm>
        <a:off x="550028" y="1155048"/>
        <a:ext cx="1095078" cy="634963"/>
      </dsp:txXfrm>
    </dsp:sp>
    <dsp:sp modelId="{55DAD648-7D03-4962-9C3C-214C92F4D2CF}">
      <dsp:nvSpPr>
        <dsp:cNvPr id="0" name=""/>
        <dsp:cNvSpPr/>
      </dsp:nvSpPr>
      <dsp:spPr>
        <a:xfrm>
          <a:off x="1831584" y="1155048"/>
          <a:ext cx="2082680" cy="634963"/>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専務理事兼事務局長</a:t>
          </a:r>
        </a:p>
        <a:p>
          <a:pPr marL="0" lvl="0" indent="0" algn="ctr" defTabSz="488950">
            <a:lnSpc>
              <a:spcPct val="90000"/>
            </a:lnSpc>
            <a:spcBef>
              <a:spcPct val="0"/>
            </a:spcBef>
            <a:spcAft>
              <a:spcPct val="35000"/>
            </a:spcAft>
            <a:buNone/>
          </a:pPr>
          <a:r>
            <a:rPr lang="en-US" altLang="ja-JP" sz="1100" kern="1200" dirty="0">
              <a:solidFill>
                <a:schemeClr val="tx1"/>
              </a:solidFill>
            </a:rPr>
            <a:t>【</a:t>
          </a:r>
          <a:r>
            <a:rPr lang="ja-JP" altLang="en-US" sz="1100" kern="1200" dirty="0">
              <a:solidFill>
                <a:schemeClr val="tx1"/>
              </a:solidFill>
            </a:rPr>
            <a:t>行政職員</a:t>
          </a:r>
          <a:r>
            <a:rPr lang="en-US" altLang="ja-JP" sz="1100" kern="1200" dirty="0">
              <a:solidFill>
                <a:schemeClr val="tx1"/>
              </a:solidFill>
            </a:rPr>
            <a:t>】</a:t>
          </a:r>
          <a:endParaRPr lang="ja-JP" altLang="en-US" sz="1100" kern="1200" dirty="0">
            <a:solidFill>
              <a:schemeClr val="tx1"/>
            </a:solidFill>
          </a:endParaRPr>
        </a:p>
      </dsp:txBody>
      <dsp:txXfrm>
        <a:off x="1831584" y="1155048"/>
        <a:ext cx="2082680" cy="634963"/>
      </dsp:txXfrm>
    </dsp:sp>
    <dsp:sp modelId="{418FD31A-5167-46AF-852E-97B8DCE78518}">
      <dsp:nvSpPr>
        <dsp:cNvPr id="0" name=""/>
        <dsp:cNvSpPr/>
      </dsp:nvSpPr>
      <dsp:spPr>
        <a:xfrm>
          <a:off x="4330801" y="559770"/>
          <a:ext cx="2082680" cy="634963"/>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事業統括責任者</a:t>
          </a:r>
          <a:endParaRPr lang="en-US" altLang="ja-JP" sz="1100" kern="1200" dirty="0"/>
        </a:p>
        <a:p>
          <a:pPr marL="0" lvl="0" indent="0" algn="ctr" defTabSz="488950">
            <a:lnSpc>
              <a:spcPct val="90000"/>
            </a:lnSpc>
            <a:spcBef>
              <a:spcPct val="0"/>
            </a:spcBef>
            <a:spcAft>
              <a:spcPct val="35000"/>
            </a:spcAft>
            <a:buNone/>
          </a:pPr>
          <a:r>
            <a:rPr lang="en-US" altLang="ja-JP" sz="1100" kern="1200" dirty="0">
              <a:solidFill>
                <a:srgbClr val="FF0000"/>
              </a:solidFill>
            </a:rPr>
            <a:t>【</a:t>
          </a:r>
          <a:r>
            <a:rPr lang="ja-JP" altLang="en-US" sz="1100" kern="1200" dirty="0">
              <a:solidFill>
                <a:srgbClr val="FF0000"/>
              </a:solidFill>
            </a:rPr>
            <a:t>プロパー社員</a:t>
          </a:r>
          <a:r>
            <a:rPr lang="en-US" altLang="ja-JP" sz="1100" kern="1200" dirty="0">
              <a:solidFill>
                <a:srgbClr val="FF0000"/>
              </a:solidFill>
            </a:rPr>
            <a:t>】</a:t>
          </a:r>
          <a:endParaRPr lang="ja-JP" altLang="en-US" sz="1100" kern="1200" dirty="0">
            <a:solidFill>
              <a:srgbClr val="FF0000"/>
            </a:solidFill>
          </a:endParaRPr>
        </a:p>
      </dsp:txBody>
      <dsp:txXfrm>
        <a:off x="4330801" y="559770"/>
        <a:ext cx="2082680" cy="634963"/>
      </dsp:txXfrm>
    </dsp:sp>
    <dsp:sp modelId="{A8508766-1B91-489A-8818-6FD4986D60D8}">
      <dsp:nvSpPr>
        <dsp:cNvPr id="0" name=""/>
        <dsp:cNvSpPr/>
      </dsp:nvSpPr>
      <dsp:spPr>
        <a:xfrm>
          <a:off x="6830017" y="559770"/>
          <a:ext cx="2082680" cy="634963"/>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事業責任者</a:t>
          </a:r>
          <a:endParaRPr lang="en-US" altLang="ja-JP" sz="1100" kern="1200" dirty="0"/>
        </a:p>
        <a:p>
          <a:pPr marL="0" lvl="0" indent="0" algn="ctr" defTabSz="488950">
            <a:lnSpc>
              <a:spcPct val="90000"/>
            </a:lnSpc>
            <a:spcBef>
              <a:spcPct val="0"/>
            </a:spcBef>
            <a:spcAft>
              <a:spcPct val="35000"/>
            </a:spcAft>
            <a:buNone/>
          </a:pPr>
          <a:r>
            <a:rPr lang="en-US" altLang="ja-JP" sz="1100" kern="1200" dirty="0">
              <a:solidFill>
                <a:srgbClr val="FF0000"/>
              </a:solidFill>
            </a:rPr>
            <a:t>【</a:t>
          </a:r>
          <a:r>
            <a:rPr lang="ja-JP" altLang="en-US" sz="1100" kern="1200" dirty="0">
              <a:solidFill>
                <a:srgbClr val="FF0000"/>
              </a:solidFill>
            </a:rPr>
            <a:t>プロパー社員</a:t>
          </a:r>
          <a:r>
            <a:rPr lang="en-US" altLang="ja-JP" sz="1100" kern="1200" dirty="0">
              <a:solidFill>
                <a:srgbClr val="FF0000"/>
              </a:solidFill>
            </a:rPr>
            <a:t>】</a:t>
          </a:r>
          <a:endParaRPr lang="ja-JP" altLang="en-US" sz="1100" kern="1200" dirty="0">
            <a:solidFill>
              <a:srgbClr val="FF0000"/>
            </a:solidFill>
          </a:endParaRPr>
        </a:p>
      </dsp:txBody>
      <dsp:txXfrm>
        <a:off x="6830017" y="559770"/>
        <a:ext cx="2082680" cy="634963"/>
      </dsp:txXfrm>
    </dsp:sp>
    <dsp:sp modelId="{82E7ED17-4FD5-4870-A305-BF055D1B528F}">
      <dsp:nvSpPr>
        <dsp:cNvPr id="0" name=""/>
        <dsp:cNvSpPr/>
      </dsp:nvSpPr>
      <dsp:spPr>
        <a:xfrm>
          <a:off x="9329233" y="559770"/>
          <a:ext cx="2082680" cy="634963"/>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solidFill>
                <a:schemeClr val="tx1"/>
              </a:solidFill>
            </a:rPr>
            <a:t>事業担当職員</a:t>
          </a:r>
          <a:endParaRPr lang="en-US" altLang="ja-JP" sz="1100" kern="1200" dirty="0">
            <a:solidFill>
              <a:schemeClr val="tx1"/>
            </a:solidFill>
          </a:endParaRPr>
        </a:p>
        <a:p>
          <a:pPr marL="0" lvl="0" indent="0" algn="ctr" defTabSz="488950">
            <a:lnSpc>
              <a:spcPct val="90000"/>
            </a:lnSpc>
            <a:spcBef>
              <a:spcPct val="0"/>
            </a:spcBef>
            <a:spcAft>
              <a:spcPct val="35000"/>
            </a:spcAft>
            <a:buNone/>
          </a:pPr>
          <a:r>
            <a:rPr lang="en-US" altLang="ja-JP" sz="1100" kern="1200" dirty="0">
              <a:solidFill>
                <a:schemeClr val="tx1"/>
              </a:solidFill>
            </a:rPr>
            <a:t>【</a:t>
          </a:r>
          <a:r>
            <a:rPr lang="ja-JP" altLang="en-US" sz="1100" kern="1200" dirty="0">
              <a:solidFill>
                <a:schemeClr val="tx1"/>
              </a:solidFill>
            </a:rPr>
            <a:t>行政職員</a:t>
          </a:r>
          <a:r>
            <a:rPr lang="en-US" altLang="ja-JP" sz="1100" kern="1200" dirty="0">
              <a:solidFill>
                <a:schemeClr val="tx1"/>
              </a:solidFill>
            </a:rPr>
            <a:t>】1</a:t>
          </a:r>
          <a:r>
            <a:rPr lang="ja-JP" altLang="en-US" sz="1100" kern="1200" dirty="0">
              <a:solidFill>
                <a:schemeClr val="tx1"/>
              </a:solidFill>
            </a:rPr>
            <a:t>名程度</a:t>
          </a:r>
        </a:p>
      </dsp:txBody>
      <dsp:txXfrm>
        <a:off x="9329233" y="559770"/>
        <a:ext cx="2082680" cy="634963"/>
      </dsp:txXfrm>
    </dsp:sp>
    <dsp:sp modelId="{DC3AE894-3322-47C2-96EF-E6671D4D3450}">
      <dsp:nvSpPr>
        <dsp:cNvPr id="0" name=""/>
        <dsp:cNvSpPr/>
      </dsp:nvSpPr>
      <dsp:spPr>
        <a:xfrm>
          <a:off x="4330801" y="1750326"/>
          <a:ext cx="2082680" cy="634963"/>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事務局次長兼総務責任者（</a:t>
          </a:r>
          <a:r>
            <a:rPr lang="en-US" altLang="ja-JP" sz="1100" kern="1200" dirty="0"/>
            <a:t>CFO)</a:t>
          </a:r>
        </a:p>
        <a:p>
          <a:pPr marL="0" lvl="0" indent="0" algn="ctr" defTabSz="488950">
            <a:lnSpc>
              <a:spcPct val="90000"/>
            </a:lnSpc>
            <a:spcBef>
              <a:spcPct val="0"/>
            </a:spcBef>
            <a:spcAft>
              <a:spcPct val="35000"/>
            </a:spcAft>
            <a:buNone/>
          </a:pPr>
          <a:r>
            <a:rPr lang="en-US" altLang="ja-JP" sz="1100" kern="1200" dirty="0"/>
            <a:t>【</a:t>
          </a:r>
          <a:r>
            <a:rPr lang="ja-JP" altLang="en-US" sz="1100" kern="1200" dirty="0"/>
            <a:t>行政職員</a:t>
          </a:r>
          <a:r>
            <a:rPr lang="en-US" altLang="ja-JP" sz="1100" kern="1200" dirty="0"/>
            <a:t>】</a:t>
          </a:r>
          <a:endParaRPr lang="ja-JP" altLang="en-US" sz="1100" kern="1200" dirty="0"/>
        </a:p>
      </dsp:txBody>
      <dsp:txXfrm>
        <a:off x="4330801" y="1750326"/>
        <a:ext cx="2082680" cy="634963"/>
      </dsp:txXfrm>
    </dsp:sp>
    <dsp:sp modelId="{36E337F8-8AB2-4DF7-A86E-A0E18A21B535}">
      <dsp:nvSpPr>
        <dsp:cNvPr id="0" name=""/>
        <dsp:cNvSpPr/>
      </dsp:nvSpPr>
      <dsp:spPr>
        <a:xfrm>
          <a:off x="6830017" y="1353474"/>
          <a:ext cx="2082680" cy="634963"/>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総務責任者（事務局次長兼務</a:t>
          </a:r>
          <a:r>
            <a:rPr lang="en-US" altLang="ja-JP" sz="1100" kern="1200" dirty="0"/>
            <a:t>)</a:t>
          </a:r>
        </a:p>
        <a:p>
          <a:pPr marL="0" lvl="0" indent="0" algn="ctr" defTabSz="488950">
            <a:lnSpc>
              <a:spcPct val="90000"/>
            </a:lnSpc>
            <a:spcBef>
              <a:spcPct val="0"/>
            </a:spcBef>
            <a:spcAft>
              <a:spcPct val="35000"/>
            </a:spcAft>
            <a:buNone/>
          </a:pPr>
          <a:r>
            <a:rPr lang="en-US" altLang="ja-JP" sz="1100" kern="1200" dirty="0"/>
            <a:t>【</a:t>
          </a:r>
          <a:r>
            <a:rPr lang="ja-JP" altLang="en-US" sz="1100" kern="1200" dirty="0"/>
            <a:t>行政職員</a:t>
          </a:r>
          <a:r>
            <a:rPr lang="en-US" altLang="ja-JP" sz="1100" kern="1200" dirty="0"/>
            <a:t>】</a:t>
          </a:r>
        </a:p>
      </dsp:txBody>
      <dsp:txXfrm>
        <a:off x="6830017" y="1353474"/>
        <a:ext cx="2082680" cy="634963"/>
      </dsp:txXfrm>
    </dsp:sp>
    <dsp:sp modelId="{83247F94-B16B-40C1-9DEB-9C156E373F66}">
      <dsp:nvSpPr>
        <dsp:cNvPr id="0" name=""/>
        <dsp:cNvSpPr/>
      </dsp:nvSpPr>
      <dsp:spPr>
        <a:xfrm>
          <a:off x="9329233" y="1353474"/>
          <a:ext cx="2082680" cy="634963"/>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総務担当職員</a:t>
          </a:r>
          <a:endParaRPr lang="en-US" altLang="ja-JP" sz="1100" kern="1200" dirty="0"/>
        </a:p>
        <a:p>
          <a:pPr marL="0" lvl="0" indent="0" algn="ctr" defTabSz="488950">
            <a:lnSpc>
              <a:spcPct val="90000"/>
            </a:lnSpc>
            <a:spcBef>
              <a:spcPct val="0"/>
            </a:spcBef>
            <a:spcAft>
              <a:spcPct val="35000"/>
            </a:spcAft>
            <a:buNone/>
          </a:pPr>
          <a:r>
            <a:rPr lang="en-US" altLang="ja-JP" sz="1100" kern="1200" dirty="0"/>
            <a:t>【</a:t>
          </a:r>
          <a:r>
            <a:rPr lang="ja-JP" altLang="en-US" sz="1100" kern="1200" dirty="0"/>
            <a:t>行政職員</a:t>
          </a:r>
          <a:r>
            <a:rPr lang="en-US" altLang="ja-JP" sz="1100" kern="1200" dirty="0"/>
            <a:t>】2</a:t>
          </a:r>
          <a:r>
            <a:rPr lang="ja-JP" altLang="en-US" sz="1100" kern="1200" dirty="0"/>
            <a:t>名程度</a:t>
          </a:r>
        </a:p>
      </dsp:txBody>
      <dsp:txXfrm>
        <a:off x="9329233" y="1353474"/>
        <a:ext cx="2082680" cy="634963"/>
      </dsp:txXfrm>
    </dsp:sp>
    <dsp:sp modelId="{A5C0FE71-B3F9-4E2D-9AC6-507B5B99AEC8}">
      <dsp:nvSpPr>
        <dsp:cNvPr id="0" name=""/>
        <dsp:cNvSpPr/>
      </dsp:nvSpPr>
      <dsp:spPr>
        <a:xfrm>
          <a:off x="6830017" y="2147179"/>
          <a:ext cx="2082680" cy="634963"/>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マーケティング専門員（</a:t>
          </a:r>
          <a:r>
            <a:rPr lang="en-US" altLang="ja-JP" sz="1100" kern="1200" dirty="0"/>
            <a:t>CMO</a:t>
          </a:r>
          <a:r>
            <a:rPr lang="ja-JP" altLang="en-US" sz="1100" kern="1200" dirty="0"/>
            <a:t>）</a:t>
          </a:r>
          <a:endParaRPr lang="en-US" altLang="ja-JP" sz="1100" kern="1200" dirty="0"/>
        </a:p>
        <a:p>
          <a:pPr marL="0" lvl="0" indent="0" algn="ctr" defTabSz="488950">
            <a:lnSpc>
              <a:spcPct val="90000"/>
            </a:lnSpc>
            <a:spcBef>
              <a:spcPct val="0"/>
            </a:spcBef>
            <a:spcAft>
              <a:spcPct val="35000"/>
            </a:spcAft>
            <a:buNone/>
          </a:pPr>
          <a:r>
            <a:rPr lang="en-US" altLang="ja-JP" sz="1100" kern="1200" dirty="0">
              <a:solidFill>
                <a:srgbClr val="FF0000"/>
              </a:solidFill>
            </a:rPr>
            <a:t>【</a:t>
          </a:r>
          <a:r>
            <a:rPr lang="ja-JP" altLang="en-US" sz="1100" kern="1200" dirty="0">
              <a:solidFill>
                <a:srgbClr val="FF0000"/>
              </a:solidFill>
            </a:rPr>
            <a:t>社外人材（非常勤）</a:t>
          </a:r>
          <a:r>
            <a:rPr lang="en-US" altLang="ja-JP" sz="1100" kern="1200" dirty="0">
              <a:solidFill>
                <a:srgbClr val="FF0000"/>
              </a:solidFill>
            </a:rPr>
            <a:t>】</a:t>
          </a:r>
        </a:p>
      </dsp:txBody>
      <dsp:txXfrm>
        <a:off x="6830017" y="2147179"/>
        <a:ext cx="2082680" cy="634963"/>
      </dsp:txXfrm>
    </dsp:sp>
    <dsp:sp modelId="{B7522A5D-60E1-4BFD-8ECC-314E4FA7F230}">
      <dsp:nvSpPr>
        <dsp:cNvPr id="0" name=""/>
        <dsp:cNvSpPr/>
      </dsp:nvSpPr>
      <dsp:spPr>
        <a:xfrm>
          <a:off x="9329233" y="2147179"/>
          <a:ext cx="2082680" cy="634963"/>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solidFill>
                <a:schemeClr val="tx1"/>
              </a:solidFill>
            </a:rPr>
            <a:t>調査（兼総務）担当職員</a:t>
          </a:r>
          <a:endParaRPr lang="en-US" altLang="ja-JP" sz="1100" kern="1200" dirty="0">
            <a:solidFill>
              <a:schemeClr val="tx1"/>
            </a:solidFill>
          </a:endParaRPr>
        </a:p>
        <a:p>
          <a:pPr marL="0" lvl="0" indent="0" algn="ctr" defTabSz="488950">
            <a:lnSpc>
              <a:spcPct val="90000"/>
            </a:lnSpc>
            <a:spcBef>
              <a:spcPct val="0"/>
            </a:spcBef>
            <a:spcAft>
              <a:spcPct val="35000"/>
            </a:spcAft>
            <a:buNone/>
          </a:pPr>
          <a:r>
            <a:rPr lang="en-US" altLang="ja-JP" sz="1100" kern="1200" dirty="0">
              <a:solidFill>
                <a:schemeClr val="tx1"/>
              </a:solidFill>
            </a:rPr>
            <a:t>【</a:t>
          </a:r>
          <a:r>
            <a:rPr lang="ja-JP" altLang="en-US" sz="1100" kern="1200" dirty="0">
              <a:solidFill>
                <a:schemeClr val="tx1"/>
              </a:solidFill>
            </a:rPr>
            <a:t>行政職員</a:t>
          </a:r>
          <a:r>
            <a:rPr lang="en-US" altLang="ja-JP" sz="1100" kern="1200" dirty="0">
              <a:solidFill>
                <a:schemeClr val="tx1"/>
              </a:solidFill>
            </a:rPr>
            <a:t>】1</a:t>
          </a:r>
          <a:r>
            <a:rPr lang="ja-JP" altLang="en-US" sz="1100" kern="1200" dirty="0">
              <a:solidFill>
                <a:schemeClr val="tx1"/>
              </a:solidFill>
            </a:rPr>
            <a:t>名程度</a:t>
          </a:r>
          <a:endParaRPr lang="en-US" altLang="ja-JP" sz="1100" kern="1200" dirty="0">
            <a:solidFill>
              <a:schemeClr val="tx1"/>
            </a:solidFill>
          </a:endParaRPr>
        </a:p>
      </dsp:txBody>
      <dsp:txXfrm>
        <a:off x="9329233" y="2147179"/>
        <a:ext cx="2082680" cy="634963"/>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6AC11ED9-E193-45A4-9320-F02B8E1FCE10}"/>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r>
              <a:rPr kumimoji="1" lang="ja-JP" altLang="en-US"/>
              <a:t>報告第３号</a:t>
            </a:r>
          </a:p>
        </p:txBody>
      </p:sp>
      <p:sp>
        <p:nvSpPr>
          <p:cNvPr id="3" name="日付プレースホルダー 2">
            <a:extLst>
              <a:ext uri="{FF2B5EF4-FFF2-40B4-BE49-F238E27FC236}">
                <a16:creationId xmlns:a16="http://schemas.microsoft.com/office/drawing/2014/main" id="{49B7A2A8-828C-47BF-8A05-066AAA4FE3CE}"/>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18AE8532-0404-421A-8734-D7A008900E41}" type="datetimeFigureOut">
              <a:rPr kumimoji="1" lang="ja-JP" altLang="en-US" smtClean="0"/>
              <a:t>2025/6/12</a:t>
            </a:fld>
            <a:endParaRPr kumimoji="1" lang="ja-JP" altLang="en-US"/>
          </a:p>
        </p:txBody>
      </p:sp>
      <p:sp>
        <p:nvSpPr>
          <p:cNvPr id="4" name="フッター プレースホルダー 3">
            <a:extLst>
              <a:ext uri="{FF2B5EF4-FFF2-40B4-BE49-F238E27FC236}">
                <a16:creationId xmlns:a16="http://schemas.microsoft.com/office/drawing/2014/main" id="{350F2323-D381-4DAB-8AEF-226DEAC993F0}"/>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080BA6A1-AFF7-4C7C-BFF1-DEF26DE26D1C}"/>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F9271FDB-2D8B-4119-BDFB-4D635932CEC5}" type="slidenum">
              <a:rPr kumimoji="1" lang="ja-JP" altLang="en-US" smtClean="0"/>
              <a:t>‹#›</a:t>
            </a:fld>
            <a:endParaRPr kumimoji="1" lang="ja-JP" altLang="en-US"/>
          </a:p>
        </p:txBody>
      </p:sp>
    </p:spTree>
    <p:extLst>
      <p:ext uri="{BB962C8B-B14F-4D97-AF65-F5344CB8AC3E}">
        <p14:creationId xmlns:p14="http://schemas.microsoft.com/office/powerpoint/2010/main" val="75622424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r>
              <a:rPr kumimoji="1" lang="ja-JP" altLang="en-US"/>
              <a:t>報告第３号</a:t>
            </a:r>
          </a:p>
        </p:txBody>
      </p:sp>
      <p:sp>
        <p:nvSpPr>
          <p:cNvPr id="3" name="日付プレースホルダー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49E23D69-F10F-4137-BF5C-9F2FBA95A0B5}" type="datetimeFigureOut">
              <a:rPr kumimoji="1" lang="ja-JP" altLang="en-US" smtClean="0"/>
              <a:t>2025/6/12</a:t>
            </a:fld>
            <a:endParaRPr kumimoji="1" lang="ja-JP" altLang="en-US"/>
          </a:p>
        </p:txBody>
      </p:sp>
      <p:sp>
        <p:nvSpPr>
          <p:cNvPr id="4" name="スライド イメージ プレースホルダー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984E2895-88D8-47E1-9DFD-70E86E2EB0EB}" type="slidenum">
              <a:rPr kumimoji="1" lang="ja-JP" altLang="en-US" smtClean="0"/>
              <a:t>‹#›</a:t>
            </a:fld>
            <a:endParaRPr kumimoji="1" lang="ja-JP" altLang="en-US"/>
          </a:p>
        </p:txBody>
      </p:sp>
    </p:spTree>
    <p:extLst>
      <p:ext uri="{BB962C8B-B14F-4D97-AF65-F5344CB8AC3E}">
        <p14:creationId xmlns:p14="http://schemas.microsoft.com/office/powerpoint/2010/main" val="278524213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C1E70B4-10C1-D0B2-DFB0-BD3C80652974}"/>
              </a:ext>
            </a:extLst>
          </p:cNvPr>
          <p:cNvSpPr>
            <a:spLocks noGrp="1"/>
          </p:cNvSpPr>
          <p:nvPr>
            <p:ph type="sldNum" sz="quarter" idx="5"/>
          </p:nvPr>
        </p:nvSpPr>
        <p:spPr/>
        <p:txBody>
          <a:bodyPr/>
          <a:lstStyle/>
          <a:p>
            <a:fld id="{984E2895-88D8-47E1-9DFD-70E86E2EB0EB}" type="slidenum">
              <a:rPr kumimoji="1" lang="ja-JP" altLang="en-US" smtClean="0"/>
              <a:t>1</a:t>
            </a:fld>
            <a:endParaRPr kumimoji="1" lang="ja-JP" altLang="en-US"/>
          </a:p>
        </p:txBody>
      </p:sp>
    </p:spTree>
    <p:extLst>
      <p:ext uri="{BB962C8B-B14F-4D97-AF65-F5344CB8AC3E}">
        <p14:creationId xmlns:p14="http://schemas.microsoft.com/office/powerpoint/2010/main" val="2331749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7E8A4DE3-E558-99BE-1CFD-114F7C7E39DF}"/>
              </a:ext>
            </a:extLst>
          </p:cNvPr>
          <p:cNvSpPr>
            <a:spLocks noGrp="1"/>
          </p:cNvSpPr>
          <p:nvPr>
            <p:ph type="sldNum" sz="quarter" idx="5"/>
          </p:nvPr>
        </p:nvSpPr>
        <p:spPr/>
        <p:txBody>
          <a:bodyPr/>
          <a:lstStyle/>
          <a:p>
            <a:fld id="{984E2895-88D8-47E1-9DFD-70E86E2EB0EB}" type="slidenum">
              <a:rPr kumimoji="1" lang="ja-JP" altLang="en-US" smtClean="0"/>
              <a:t>8</a:t>
            </a:fld>
            <a:endParaRPr kumimoji="1" lang="ja-JP" altLang="en-US"/>
          </a:p>
        </p:txBody>
      </p:sp>
    </p:spTree>
    <p:extLst>
      <p:ext uri="{BB962C8B-B14F-4D97-AF65-F5344CB8AC3E}">
        <p14:creationId xmlns:p14="http://schemas.microsoft.com/office/powerpoint/2010/main" val="4216244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41DDC8C-D226-A2E0-B67C-2C9957E8DA72}"/>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2E0D48C1-6227-75A6-C279-C2EB6BF7F4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E91BFE57-D8B0-DE8D-3BB2-1908C55E711F}"/>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D74485CC-AD41-CFAA-041C-BB3AEE4F13E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69571CA-6E41-2D4C-4700-E41397E757A3}"/>
              </a:ext>
            </a:extLst>
          </p:cNvPr>
          <p:cNvSpPr>
            <a:spLocks noGrp="1"/>
          </p:cNvSpPr>
          <p:nvPr>
            <p:ph type="sldNum" sz="quarter" idx="12"/>
          </p:nvPr>
        </p:nvSpPr>
        <p:spPr/>
        <p:txBody>
          <a:body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1463489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FD1E9C-449B-5C61-D908-6F175021898B}"/>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3E8D6A1-C47E-D2CB-4689-86EB01AC0A1B}"/>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EB269D9-2AD1-D6A0-A8DD-AADC7F76A3E5}"/>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B244E580-DD81-AC02-DA15-2C701EC56D9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4366BB6-A794-8BF8-5EF2-70692A9FFA0D}"/>
              </a:ext>
            </a:extLst>
          </p:cNvPr>
          <p:cNvSpPr>
            <a:spLocks noGrp="1"/>
          </p:cNvSpPr>
          <p:nvPr>
            <p:ph type="sldNum" sz="quarter" idx="12"/>
          </p:nvPr>
        </p:nvSpPr>
        <p:spPr/>
        <p:txBody>
          <a:body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2279430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36BD182-E602-3F4C-9784-01B9308618A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EDFB1BD-48C7-7D69-3CF2-91A87622C8CC}"/>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0067392-5641-6953-3929-AD913560CE5F}"/>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AB16AA26-B5C1-ACE7-A724-048C5C32E33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55B0BF0-9B91-9D1F-81F9-4E1B5B218060}"/>
              </a:ext>
            </a:extLst>
          </p:cNvPr>
          <p:cNvSpPr>
            <a:spLocks noGrp="1"/>
          </p:cNvSpPr>
          <p:nvPr>
            <p:ph type="sldNum" sz="quarter" idx="12"/>
          </p:nvPr>
        </p:nvSpPr>
        <p:spPr/>
        <p:txBody>
          <a:body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2261987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561A89-EF0A-FA01-F900-96E61E13109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36B59A4-E93E-B048-8842-EA133141545F}"/>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1E75008-093F-CC8E-F59F-F333C0859909}"/>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461CB068-68A9-26B8-66FD-74C9F6E06F4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4CD7172-0AC2-AA9A-DB41-5C8B0B153674}"/>
              </a:ext>
            </a:extLst>
          </p:cNvPr>
          <p:cNvSpPr>
            <a:spLocks noGrp="1"/>
          </p:cNvSpPr>
          <p:nvPr>
            <p:ph type="sldNum" sz="quarter" idx="12"/>
          </p:nvPr>
        </p:nvSpPr>
        <p:spPr/>
        <p:txBody>
          <a:body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1915759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45F2CF5-FCE0-4E4B-3B5B-B8BEAED9EB20}"/>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F2AC788-7F98-2D99-C8E8-B2FFD9ABF5E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9936A7EE-FEEC-F920-3913-195672F0E0C3}"/>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04CF71E2-3ED0-2F3B-B6A7-06ADFA14D6A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3B9B546-22F0-5D6C-60D9-3379C2815767}"/>
              </a:ext>
            </a:extLst>
          </p:cNvPr>
          <p:cNvSpPr>
            <a:spLocks noGrp="1"/>
          </p:cNvSpPr>
          <p:nvPr>
            <p:ph type="sldNum" sz="quarter" idx="12"/>
          </p:nvPr>
        </p:nvSpPr>
        <p:spPr/>
        <p:txBody>
          <a:body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1903972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7BDBDA-B002-D32E-7770-99E395D9FF4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73B3C45-C875-BE70-5506-56431D2703A1}"/>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EE77585-C15A-D1C6-9B7E-B5C892FDDB17}"/>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998FEFED-2357-766F-C18D-E348BFCB4E6B}"/>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445F391C-D398-3A5D-EB81-6FD14DD5C34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47271AD-E5EB-1CA2-42AA-100415487A6A}"/>
              </a:ext>
            </a:extLst>
          </p:cNvPr>
          <p:cNvSpPr>
            <a:spLocks noGrp="1"/>
          </p:cNvSpPr>
          <p:nvPr>
            <p:ph type="sldNum" sz="quarter" idx="12"/>
          </p:nvPr>
        </p:nvSpPr>
        <p:spPr/>
        <p:txBody>
          <a:body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873182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96B6FE-44D2-AD9C-22C6-D491ADBDCC7F}"/>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727D3B9-F5FE-BE2B-31A0-F263D46DF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AE4E7A56-669E-C261-ACE7-4CEE10A9F99E}"/>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5F9792EF-A432-81F1-1DFD-E952659B2B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B65A25A6-DBE3-C0AC-CBB8-A51CC20E3086}"/>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F6A0B3B4-DD4E-DB6F-6D66-03702C496077}"/>
              </a:ext>
            </a:extLst>
          </p:cNvPr>
          <p:cNvSpPr>
            <a:spLocks noGrp="1"/>
          </p:cNvSpPr>
          <p:nvPr>
            <p:ph type="dt" sz="half" idx="10"/>
          </p:nvPr>
        </p:nvSpPr>
        <p:spPr/>
        <p:txBody>
          <a:bodyPr/>
          <a:lstStyle/>
          <a:p>
            <a:endParaRPr kumimoji="1" lang="ja-JP" altLang="en-US"/>
          </a:p>
        </p:txBody>
      </p:sp>
      <p:sp>
        <p:nvSpPr>
          <p:cNvPr id="8" name="フッター プレースホルダー 7">
            <a:extLst>
              <a:ext uri="{FF2B5EF4-FFF2-40B4-BE49-F238E27FC236}">
                <a16:creationId xmlns:a16="http://schemas.microsoft.com/office/drawing/2014/main" id="{7058E9B6-4A28-25CA-86DC-DC168381AA59}"/>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22BFE09A-B8BD-67AD-B75A-B3C829AC272F}"/>
              </a:ext>
            </a:extLst>
          </p:cNvPr>
          <p:cNvSpPr>
            <a:spLocks noGrp="1"/>
          </p:cNvSpPr>
          <p:nvPr>
            <p:ph type="sldNum" sz="quarter" idx="12"/>
          </p:nvPr>
        </p:nvSpPr>
        <p:spPr/>
        <p:txBody>
          <a:body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122561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37A1574-CE91-02F4-9490-3511C5851AE0}"/>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B9277411-B685-BAE3-CDA7-E7777246BE0A}"/>
              </a:ext>
            </a:extLst>
          </p:cNvPr>
          <p:cNvSpPr>
            <a:spLocks noGrp="1"/>
          </p:cNvSpPr>
          <p:nvPr>
            <p:ph type="dt" sz="half" idx="10"/>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FD301E5D-4D44-341D-F19D-82811185E7E5}"/>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7697C87-6E33-FD17-5FDF-05B56555CDCD}"/>
              </a:ext>
            </a:extLst>
          </p:cNvPr>
          <p:cNvSpPr>
            <a:spLocks noGrp="1"/>
          </p:cNvSpPr>
          <p:nvPr>
            <p:ph type="sldNum" sz="quarter" idx="12"/>
          </p:nvPr>
        </p:nvSpPr>
        <p:spPr/>
        <p:txBody>
          <a:body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3895801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494E4D4E-5C67-FA63-0F3E-A82A4B0746B1}"/>
              </a:ext>
            </a:extLst>
          </p:cNvPr>
          <p:cNvSpPr>
            <a:spLocks noGrp="1"/>
          </p:cNvSpPr>
          <p:nvPr>
            <p:ph type="dt" sz="half" idx="10"/>
          </p:nvPr>
        </p:nvSpPr>
        <p:spPr/>
        <p:txBody>
          <a:bodyPr/>
          <a:lstStyle/>
          <a:p>
            <a:endParaRPr kumimoji="1" lang="ja-JP" altLang="en-US"/>
          </a:p>
        </p:txBody>
      </p:sp>
      <p:sp>
        <p:nvSpPr>
          <p:cNvPr id="3" name="フッター プレースホルダー 2">
            <a:extLst>
              <a:ext uri="{FF2B5EF4-FFF2-40B4-BE49-F238E27FC236}">
                <a16:creationId xmlns:a16="http://schemas.microsoft.com/office/drawing/2014/main" id="{F6753652-A303-C4C7-97DD-77C03679FF3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5EA54C7-649F-6516-5462-A331AA649B19}"/>
              </a:ext>
            </a:extLst>
          </p:cNvPr>
          <p:cNvSpPr>
            <a:spLocks noGrp="1"/>
          </p:cNvSpPr>
          <p:nvPr>
            <p:ph type="sldNum" sz="quarter" idx="12"/>
          </p:nvPr>
        </p:nvSpPr>
        <p:spPr/>
        <p:txBody>
          <a:body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1907334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A6C6C9-0CFF-358D-771C-8B1F3928830C}"/>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0D88FFB-8D5C-2EF0-B5FF-B900388425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5DD00F0B-A989-3453-6370-52EC6358E8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CB90EA80-C2F7-79F3-994E-E6C910599CB7}"/>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B57B544A-E7B7-5331-196A-867EB5EB098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B30BAAA-BC81-C104-458A-4F5B5739C2B5}"/>
              </a:ext>
            </a:extLst>
          </p:cNvPr>
          <p:cNvSpPr>
            <a:spLocks noGrp="1"/>
          </p:cNvSpPr>
          <p:nvPr>
            <p:ph type="sldNum" sz="quarter" idx="12"/>
          </p:nvPr>
        </p:nvSpPr>
        <p:spPr/>
        <p:txBody>
          <a:body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1101343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A6141CB-8C2D-832C-EF36-7CD02BD53AE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8E635792-A5D2-3DB7-1B34-1A5AC8EC2E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2EC53485-AAE2-8572-A30D-C7B0ECAC76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5B26420-9302-679F-D308-F3676ECA7B7F}"/>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3503C77D-0FAB-B348-2A5C-AA2346D04A5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1E15D28-DE80-740B-4552-1675773DCB58}"/>
              </a:ext>
            </a:extLst>
          </p:cNvPr>
          <p:cNvSpPr>
            <a:spLocks noGrp="1"/>
          </p:cNvSpPr>
          <p:nvPr>
            <p:ph type="sldNum" sz="quarter" idx="12"/>
          </p:nvPr>
        </p:nvSpPr>
        <p:spPr/>
        <p:txBody>
          <a:body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4102069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83C1A064-1F57-C0B1-FE9E-61BF7DC68C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BF56FEF-56D2-716A-2FC4-73175C9EFD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8575425-C710-0B14-DA81-E5832F2B36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kumimoji="1" lang="ja-JP" altLang="en-US"/>
          </a:p>
        </p:txBody>
      </p:sp>
      <p:sp>
        <p:nvSpPr>
          <p:cNvPr id="5" name="フッター プレースホルダー 4">
            <a:extLst>
              <a:ext uri="{FF2B5EF4-FFF2-40B4-BE49-F238E27FC236}">
                <a16:creationId xmlns:a16="http://schemas.microsoft.com/office/drawing/2014/main" id="{45BF01AC-4F8E-70A6-F6D2-C6E17198C0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5C6E38B1-C554-CBDC-707C-5793B9F383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31520172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EA3787-1F9C-95E6-EBEA-62BDA84ABA30}"/>
              </a:ext>
            </a:extLst>
          </p:cNvPr>
          <p:cNvSpPr>
            <a:spLocks noGrp="1"/>
          </p:cNvSpPr>
          <p:nvPr>
            <p:ph type="ctrTitle"/>
          </p:nvPr>
        </p:nvSpPr>
        <p:spPr>
          <a:xfrm>
            <a:off x="1524000" y="1053420"/>
            <a:ext cx="9144000" cy="2202542"/>
          </a:xfrm>
        </p:spPr>
        <p:txBody>
          <a:bodyPr/>
          <a:lstStyle/>
          <a:p>
            <a:r>
              <a:rPr kumimoji="1" lang="ja-JP" altLang="en-US" dirty="0"/>
              <a:t>今後</a:t>
            </a:r>
            <a:r>
              <a:rPr lang="ja-JP" altLang="en-US" dirty="0"/>
              <a:t>の組織</a:t>
            </a:r>
            <a:r>
              <a:rPr kumimoji="1" lang="ja-JP" altLang="en-US" dirty="0"/>
              <a:t>運営について</a:t>
            </a:r>
          </a:p>
        </p:txBody>
      </p:sp>
      <p:sp>
        <p:nvSpPr>
          <p:cNvPr id="3" name="字幕 2">
            <a:extLst>
              <a:ext uri="{FF2B5EF4-FFF2-40B4-BE49-F238E27FC236}">
                <a16:creationId xmlns:a16="http://schemas.microsoft.com/office/drawing/2014/main" id="{E0929CCD-CF47-C4FB-6E59-EC8D8541791B}"/>
              </a:ext>
            </a:extLst>
          </p:cNvPr>
          <p:cNvSpPr>
            <a:spLocks noGrp="1"/>
          </p:cNvSpPr>
          <p:nvPr>
            <p:ph type="subTitle" idx="1"/>
          </p:nvPr>
        </p:nvSpPr>
        <p:spPr/>
        <p:txBody>
          <a:bodyPr>
            <a:normAutofit/>
          </a:bodyPr>
          <a:lstStyle/>
          <a:p>
            <a:endParaRPr kumimoji="1" lang="en-US" altLang="ja-JP" dirty="0"/>
          </a:p>
          <a:p>
            <a:r>
              <a:rPr kumimoji="1" lang="ja-JP" altLang="en-US"/>
              <a:t>令和</a:t>
            </a:r>
            <a:r>
              <a:rPr lang="ja-JP" altLang="en-US"/>
              <a:t>７</a:t>
            </a:r>
            <a:r>
              <a:rPr kumimoji="1" lang="ja-JP" altLang="en-US"/>
              <a:t>年</a:t>
            </a:r>
            <a:r>
              <a:rPr lang="ja-JP" altLang="en-US"/>
              <a:t>６</a:t>
            </a:r>
            <a:r>
              <a:rPr kumimoji="1" lang="ja-JP" altLang="en-US"/>
              <a:t>月</a:t>
            </a:r>
            <a:r>
              <a:rPr lang="ja-JP" altLang="en-US"/>
              <a:t>２５</a:t>
            </a:r>
            <a:r>
              <a:rPr kumimoji="1" lang="ja-JP" altLang="en-US"/>
              <a:t>日</a:t>
            </a:r>
            <a:endParaRPr kumimoji="1" lang="en-US" altLang="ja-JP" dirty="0"/>
          </a:p>
          <a:p>
            <a:r>
              <a:rPr lang="ja-JP" altLang="en-US" dirty="0"/>
              <a:t>Ｃｌａｎ ＰＥＯＮＹ 津軽</a:t>
            </a:r>
            <a:endParaRPr kumimoji="1" lang="ja-JP" altLang="en-US" dirty="0"/>
          </a:p>
        </p:txBody>
      </p:sp>
      <p:sp>
        <p:nvSpPr>
          <p:cNvPr id="4" name="テキスト ボックス 3">
            <a:extLst>
              <a:ext uri="{FF2B5EF4-FFF2-40B4-BE49-F238E27FC236}">
                <a16:creationId xmlns:a16="http://schemas.microsoft.com/office/drawing/2014/main" id="{7CDB500F-CF78-7841-4022-4D1641F76A46}"/>
              </a:ext>
            </a:extLst>
          </p:cNvPr>
          <p:cNvSpPr txBox="1"/>
          <p:nvPr/>
        </p:nvSpPr>
        <p:spPr>
          <a:xfrm>
            <a:off x="9601200" y="333767"/>
            <a:ext cx="1785257" cy="369332"/>
          </a:xfrm>
          <a:prstGeom prst="rect">
            <a:avLst/>
          </a:prstGeom>
          <a:noFill/>
        </p:spPr>
        <p:txBody>
          <a:bodyPr wrap="square" rtlCol="0">
            <a:spAutoFit/>
          </a:bodyPr>
          <a:lstStyle/>
          <a:p>
            <a:r>
              <a:rPr kumimoji="1" lang="en-US" altLang="ja-JP" dirty="0"/>
              <a:t>【</a:t>
            </a:r>
            <a:r>
              <a:rPr kumimoji="1" lang="ja-JP" altLang="en-US" dirty="0"/>
              <a:t>報告第５号</a:t>
            </a:r>
            <a:r>
              <a:rPr kumimoji="1" lang="en-US" altLang="ja-JP" dirty="0"/>
              <a:t>】</a:t>
            </a:r>
            <a:endParaRPr kumimoji="1" lang="ja-JP" altLang="en-US" dirty="0"/>
          </a:p>
        </p:txBody>
      </p:sp>
      <p:sp>
        <p:nvSpPr>
          <p:cNvPr id="5" name="スライド番号プレースホルダー 4">
            <a:extLst>
              <a:ext uri="{FF2B5EF4-FFF2-40B4-BE49-F238E27FC236}">
                <a16:creationId xmlns:a16="http://schemas.microsoft.com/office/drawing/2014/main" id="{F3119785-F2D4-AE31-0A47-FCD778F03754}"/>
              </a:ext>
            </a:extLst>
          </p:cNvPr>
          <p:cNvSpPr>
            <a:spLocks noGrp="1"/>
          </p:cNvSpPr>
          <p:nvPr>
            <p:ph type="sldNum" sz="quarter" idx="12"/>
          </p:nvPr>
        </p:nvSpPr>
        <p:spPr/>
        <p:txBody>
          <a:bodyPr/>
          <a:lstStyle/>
          <a:p>
            <a:fld id="{8659A31A-AE94-4243-8A26-771F48EB0527}" type="slidenum">
              <a:rPr kumimoji="1" lang="ja-JP" altLang="en-US" smtClean="0"/>
              <a:t>1</a:t>
            </a:fld>
            <a:endParaRPr kumimoji="1" lang="ja-JP" altLang="en-US"/>
          </a:p>
        </p:txBody>
      </p:sp>
    </p:spTree>
    <p:extLst>
      <p:ext uri="{BB962C8B-B14F-4D97-AF65-F5344CB8AC3E}">
        <p14:creationId xmlns:p14="http://schemas.microsoft.com/office/powerpoint/2010/main" val="57945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D13EA75-EED8-C9B5-CB5A-691F4D7DAE64}"/>
              </a:ext>
            </a:extLst>
          </p:cNvPr>
          <p:cNvSpPr>
            <a:spLocks noGrp="1"/>
          </p:cNvSpPr>
          <p:nvPr>
            <p:ph type="title"/>
          </p:nvPr>
        </p:nvSpPr>
        <p:spPr/>
        <p:txBody>
          <a:bodyPr/>
          <a:lstStyle/>
          <a:p>
            <a:r>
              <a:rPr kumimoji="1" lang="ja-JP" altLang="en-US" dirty="0"/>
              <a:t>行政職員等の派遣受入について</a:t>
            </a:r>
          </a:p>
        </p:txBody>
      </p:sp>
      <p:sp>
        <p:nvSpPr>
          <p:cNvPr id="3" name="コンテンツ プレースホルダー 2">
            <a:extLst>
              <a:ext uri="{FF2B5EF4-FFF2-40B4-BE49-F238E27FC236}">
                <a16:creationId xmlns:a16="http://schemas.microsoft.com/office/drawing/2014/main" id="{6D0C7414-9119-5D3A-9561-2E958D3D55A5}"/>
              </a:ext>
            </a:extLst>
          </p:cNvPr>
          <p:cNvSpPr>
            <a:spLocks noGrp="1"/>
          </p:cNvSpPr>
          <p:nvPr>
            <p:ph idx="1"/>
          </p:nvPr>
        </p:nvSpPr>
        <p:spPr>
          <a:xfrm>
            <a:off x="838200" y="2304597"/>
            <a:ext cx="10515600" cy="2223860"/>
          </a:xfrm>
        </p:spPr>
        <p:txBody>
          <a:bodyPr>
            <a:normAutofit lnSpcReduction="10000"/>
          </a:bodyPr>
          <a:lstStyle/>
          <a:p>
            <a:r>
              <a:rPr lang="ja-JP" altLang="en-US" dirty="0"/>
              <a:t>令和</a:t>
            </a:r>
            <a:r>
              <a:rPr lang="en-US" altLang="ja-JP" dirty="0"/>
              <a:t>8</a:t>
            </a:r>
            <a:r>
              <a:rPr lang="ja-JP" altLang="en-US" dirty="0"/>
              <a:t>年度以降の職員派遣は</a:t>
            </a:r>
            <a:r>
              <a:rPr lang="en-US" altLang="ja-JP" dirty="0"/>
              <a:t>14</a:t>
            </a:r>
            <a:r>
              <a:rPr lang="ja-JP" altLang="en-US" dirty="0"/>
              <a:t>市町村全体を対象とする。</a:t>
            </a:r>
            <a:endParaRPr lang="en-US" altLang="ja-JP" dirty="0"/>
          </a:p>
          <a:p>
            <a:r>
              <a:rPr lang="ja-JP" altLang="en-US" dirty="0"/>
              <a:t>派遣の仕組み（当番制等）は継続協議。希望する自治体等は随時受入する。</a:t>
            </a:r>
            <a:endParaRPr lang="en-US" altLang="ja-JP" dirty="0"/>
          </a:p>
          <a:p>
            <a:r>
              <a:rPr kumimoji="1" lang="ja-JP" altLang="en-US" dirty="0"/>
              <a:t>当面は派遣に伴う時間外手当</a:t>
            </a:r>
            <a:r>
              <a:rPr lang="ja-JP" altLang="en-US" dirty="0"/>
              <a:t>のみ</a:t>
            </a:r>
            <a:r>
              <a:rPr kumimoji="1" lang="ja-JP" altLang="en-US" dirty="0"/>
              <a:t>構成市町村</a:t>
            </a:r>
            <a:r>
              <a:rPr lang="ja-JP" altLang="en-US" dirty="0"/>
              <a:t>の負担金から支出する。</a:t>
            </a:r>
            <a:endParaRPr kumimoji="1" lang="en-US" altLang="ja-JP" dirty="0"/>
          </a:p>
          <a:p>
            <a:endParaRPr kumimoji="1" lang="ja-JP" altLang="en-US" dirty="0"/>
          </a:p>
        </p:txBody>
      </p:sp>
      <p:sp>
        <p:nvSpPr>
          <p:cNvPr id="4" name="スライド番号プレースホルダー 3">
            <a:extLst>
              <a:ext uri="{FF2B5EF4-FFF2-40B4-BE49-F238E27FC236}">
                <a16:creationId xmlns:a16="http://schemas.microsoft.com/office/drawing/2014/main" id="{5753F3D6-CABB-EF4B-694A-D953022294A3}"/>
              </a:ext>
            </a:extLst>
          </p:cNvPr>
          <p:cNvSpPr>
            <a:spLocks noGrp="1"/>
          </p:cNvSpPr>
          <p:nvPr>
            <p:ph type="sldNum" sz="quarter" idx="12"/>
          </p:nvPr>
        </p:nvSpPr>
        <p:spPr/>
        <p:txBody>
          <a:bodyPr/>
          <a:lstStyle/>
          <a:p>
            <a:fld id="{8659A31A-AE94-4243-8A26-771F48EB0527}" type="slidenum">
              <a:rPr kumimoji="1" lang="ja-JP" altLang="en-US" smtClean="0"/>
              <a:t>10</a:t>
            </a:fld>
            <a:endParaRPr kumimoji="1" lang="ja-JP" altLang="en-US"/>
          </a:p>
        </p:txBody>
      </p:sp>
    </p:spTree>
    <p:extLst>
      <p:ext uri="{BB962C8B-B14F-4D97-AF65-F5344CB8AC3E}">
        <p14:creationId xmlns:p14="http://schemas.microsoft.com/office/powerpoint/2010/main" val="3955936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0900C5-F6C2-36B3-48A4-DFE682B90F9B}"/>
              </a:ext>
            </a:extLst>
          </p:cNvPr>
          <p:cNvSpPr>
            <a:spLocks noGrp="1"/>
          </p:cNvSpPr>
          <p:nvPr>
            <p:ph type="title"/>
          </p:nvPr>
        </p:nvSpPr>
        <p:spPr/>
        <p:txBody>
          <a:bodyPr>
            <a:normAutofit/>
          </a:bodyPr>
          <a:lstStyle/>
          <a:p>
            <a:r>
              <a:rPr lang="en-US" altLang="ja-JP" dirty="0"/>
              <a:t>DMO</a:t>
            </a:r>
            <a:r>
              <a:rPr lang="ja-JP" altLang="en-US" dirty="0"/>
              <a:t>登録・更新要件の変更による</a:t>
            </a:r>
            <a:br>
              <a:rPr lang="en-US" altLang="ja-JP" dirty="0"/>
            </a:br>
            <a:r>
              <a:rPr lang="ja-JP" altLang="en-US" dirty="0"/>
              <a:t>事業・組織の見直し（仮）</a:t>
            </a:r>
            <a:endParaRPr kumimoji="1" lang="ja-JP" altLang="en-US" dirty="0"/>
          </a:p>
        </p:txBody>
      </p:sp>
      <p:graphicFrame>
        <p:nvGraphicFramePr>
          <p:cNvPr id="5" name="コンテンツ プレースホルダー 4">
            <a:extLst>
              <a:ext uri="{FF2B5EF4-FFF2-40B4-BE49-F238E27FC236}">
                <a16:creationId xmlns:a16="http://schemas.microsoft.com/office/drawing/2014/main" id="{7ECB6ACF-5443-8C75-79DE-7E749649ED61}"/>
              </a:ext>
            </a:extLst>
          </p:cNvPr>
          <p:cNvGraphicFramePr>
            <a:graphicFrameLocks noGrp="1"/>
          </p:cNvGraphicFramePr>
          <p:nvPr>
            <p:ph idx="1"/>
            <p:extLst>
              <p:ext uri="{D42A27DB-BD31-4B8C-83A1-F6EECF244321}">
                <p14:modId xmlns:p14="http://schemas.microsoft.com/office/powerpoint/2010/main" val="1925249434"/>
              </p:ext>
            </p:extLst>
          </p:nvPr>
        </p:nvGraphicFramePr>
        <p:xfrm>
          <a:off x="549730" y="1801949"/>
          <a:ext cx="11092539" cy="4577080"/>
        </p:xfrm>
        <a:graphic>
          <a:graphicData uri="http://schemas.openxmlformats.org/drawingml/2006/table">
            <a:tbl>
              <a:tblPr firstRow="1" lastCol="1" bandRow="1">
                <a:tableStyleId>{93296810-A885-4BE3-A3E7-6D5BEEA58F35}</a:tableStyleId>
              </a:tblPr>
              <a:tblGrid>
                <a:gridCol w="4882243">
                  <a:extLst>
                    <a:ext uri="{9D8B030D-6E8A-4147-A177-3AD203B41FA5}">
                      <a16:colId xmlns:a16="http://schemas.microsoft.com/office/drawing/2014/main" val="575150037"/>
                    </a:ext>
                  </a:extLst>
                </a:gridCol>
                <a:gridCol w="3450771">
                  <a:extLst>
                    <a:ext uri="{9D8B030D-6E8A-4147-A177-3AD203B41FA5}">
                      <a16:colId xmlns:a16="http://schemas.microsoft.com/office/drawing/2014/main" val="2049105655"/>
                    </a:ext>
                  </a:extLst>
                </a:gridCol>
                <a:gridCol w="2759525">
                  <a:extLst>
                    <a:ext uri="{9D8B030D-6E8A-4147-A177-3AD203B41FA5}">
                      <a16:colId xmlns:a16="http://schemas.microsoft.com/office/drawing/2014/main" val="2146986535"/>
                    </a:ext>
                  </a:extLst>
                </a:gridCol>
              </a:tblGrid>
              <a:tr h="370840">
                <a:tc>
                  <a:txBody>
                    <a:bodyPr/>
                    <a:lstStyle/>
                    <a:p>
                      <a:r>
                        <a:rPr kumimoji="1" lang="ja-JP" altLang="en-US" dirty="0"/>
                        <a:t>（新）</a:t>
                      </a:r>
                      <a:r>
                        <a:rPr kumimoji="1" lang="en-US" altLang="ja-JP" dirty="0"/>
                        <a:t>DMO</a:t>
                      </a:r>
                      <a:r>
                        <a:rPr kumimoji="1" lang="ja-JP" altLang="en-US" dirty="0"/>
                        <a:t>登録・更新要件（</a:t>
                      </a:r>
                      <a:r>
                        <a:rPr kumimoji="1" lang="en-US" altLang="ja-JP" dirty="0"/>
                        <a:t>R9.4</a:t>
                      </a:r>
                      <a:r>
                        <a:rPr kumimoji="1" lang="ja-JP" altLang="en-US" dirty="0"/>
                        <a:t>以降）</a:t>
                      </a:r>
                    </a:p>
                  </a:txBody>
                  <a:tcPr/>
                </a:tc>
                <a:tc>
                  <a:txBody>
                    <a:bodyPr/>
                    <a:lstStyle/>
                    <a:p>
                      <a:r>
                        <a:rPr kumimoji="1" lang="ja-JP" altLang="en-US" dirty="0"/>
                        <a:t>更新要件に対応する現事業</a:t>
                      </a:r>
                    </a:p>
                  </a:txBody>
                  <a:tcPr/>
                </a:tc>
                <a:tc>
                  <a:txBody>
                    <a:bodyPr/>
                    <a:lstStyle/>
                    <a:p>
                      <a:r>
                        <a:rPr kumimoji="1" lang="ja-JP" altLang="en-US" dirty="0"/>
                        <a:t>今後の主な対応</a:t>
                      </a:r>
                    </a:p>
                  </a:txBody>
                  <a:tcPr/>
                </a:tc>
                <a:extLst>
                  <a:ext uri="{0D108BD9-81ED-4DB2-BD59-A6C34878D82A}">
                    <a16:rowId xmlns:a16="http://schemas.microsoft.com/office/drawing/2014/main" val="920733577"/>
                  </a:ext>
                </a:extLst>
              </a:tr>
              <a:tr h="370840">
                <a:tc>
                  <a:txBody>
                    <a:bodyPr/>
                    <a:lstStyle/>
                    <a:p>
                      <a:r>
                        <a:rPr kumimoji="1" lang="ja-JP" altLang="en-US" dirty="0">
                          <a:solidFill>
                            <a:srgbClr val="FF0000"/>
                          </a:solidFill>
                        </a:rPr>
                        <a:t>１．観光地経営戦略の策定（</a:t>
                      </a:r>
                      <a:r>
                        <a:rPr kumimoji="1" lang="en-US" altLang="ja-JP" dirty="0">
                          <a:solidFill>
                            <a:srgbClr val="FF0000"/>
                          </a:solidFill>
                        </a:rPr>
                        <a:t>4</a:t>
                      </a:r>
                      <a:r>
                        <a:rPr kumimoji="1" lang="ja-JP" altLang="en-US" dirty="0">
                          <a:solidFill>
                            <a:srgbClr val="FF0000"/>
                          </a:solidFill>
                        </a:rPr>
                        <a:t>～５年）</a:t>
                      </a:r>
                      <a:endParaRPr kumimoji="1" lang="en-US" altLang="ja-JP" dirty="0">
                        <a:solidFill>
                          <a:srgbClr val="FF0000"/>
                        </a:solidFill>
                      </a:endParaRPr>
                    </a:p>
                    <a:p>
                      <a:r>
                        <a:rPr kumimoji="1" lang="ja-JP" altLang="en-US" dirty="0"/>
                        <a:t>　①観光地ビジョン、需要目標達成指標</a:t>
                      </a:r>
                      <a:endParaRPr kumimoji="1" lang="en-US" altLang="ja-JP" dirty="0"/>
                    </a:p>
                    <a:p>
                      <a:r>
                        <a:rPr kumimoji="1" lang="ja-JP" altLang="en-US" dirty="0"/>
                        <a:t>　②観光地ビジョンに基づく</a:t>
                      </a:r>
                      <a:r>
                        <a:rPr kumimoji="1" lang="en-US" altLang="ja-JP" dirty="0"/>
                        <a:t>DMO</a:t>
                      </a:r>
                      <a:r>
                        <a:rPr kumimoji="1" lang="ja-JP" altLang="en-US" dirty="0"/>
                        <a:t>の使命</a:t>
                      </a:r>
                      <a:endParaRPr kumimoji="1" lang="en-US" altLang="ja-JP" dirty="0"/>
                    </a:p>
                    <a:p>
                      <a:r>
                        <a:rPr kumimoji="1" lang="ja-JP" altLang="en-US" dirty="0"/>
                        <a:t>　③データの活用方針</a:t>
                      </a:r>
                      <a:endParaRPr kumimoji="1" lang="en-US" altLang="ja-JP" dirty="0"/>
                    </a:p>
                    <a:p>
                      <a:r>
                        <a:rPr kumimoji="1" lang="ja-JP" altLang="en-US" dirty="0"/>
                        <a:t>　④環境分析（内部、外部、統合、</a:t>
                      </a:r>
                      <a:r>
                        <a:rPr kumimoji="1" lang="en-US" altLang="ja-JP" dirty="0"/>
                        <a:t>SWOT</a:t>
                      </a:r>
                      <a:r>
                        <a:rPr kumimoji="1" lang="ja-JP" altLang="en-US" dirty="0"/>
                        <a:t>）</a:t>
                      </a:r>
                      <a:endParaRPr kumimoji="1" lang="en-US" altLang="ja-JP" dirty="0"/>
                    </a:p>
                    <a:p>
                      <a:r>
                        <a:rPr kumimoji="1" lang="ja-JP" altLang="en-US" dirty="0"/>
                        <a:t>　⑤観光地域マーケティング戦略（</a:t>
                      </a:r>
                      <a:r>
                        <a:rPr kumimoji="1" lang="en-US" altLang="ja-JP" dirty="0"/>
                        <a:t>STP</a:t>
                      </a:r>
                      <a:r>
                        <a:rPr kumimoji="1" lang="ja-JP" altLang="en-US" dirty="0"/>
                        <a:t>）</a:t>
                      </a:r>
                      <a:endParaRPr kumimoji="1" lang="en-US" altLang="ja-JP" dirty="0"/>
                    </a:p>
                    <a:p>
                      <a:r>
                        <a:rPr kumimoji="1" lang="ja-JP" altLang="en-US" dirty="0"/>
                        <a:t>　⑥地域マーケティングミックス（</a:t>
                      </a:r>
                      <a:r>
                        <a:rPr kumimoji="1" lang="en-US" altLang="ja-JP" dirty="0"/>
                        <a:t>4</a:t>
                      </a:r>
                      <a:r>
                        <a:rPr kumimoji="1" lang="ja-JP" altLang="en-US" dirty="0"/>
                        <a:t>Ｐ）戦略</a:t>
                      </a:r>
                      <a:endParaRPr kumimoji="1" lang="en-US" altLang="ja-JP" dirty="0"/>
                    </a:p>
                    <a:p>
                      <a:r>
                        <a:rPr kumimoji="1" lang="ja-JP" altLang="en-US" dirty="0"/>
                        <a:t>　⑦受入環境整備方針（基礎的環境整備、</a:t>
                      </a:r>
                      <a:endParaRPr kumimoji="1" lang="en-US" altLang="ja-JP" dirty="0"/>
                    </a:p>
                    <a:p>
                      <a:r>
                        <a:rPr kumimoji="1" lang="ja-JP" altLang="en-US" dirty="0"/>
                        <a:t>　　二次交通確保、ガイド育成確保方針）</a:t>
                      </a:r>
                      <a:endParaRPr kumimoji="1" lang="en-US" altLang="ja-JP" dirty="0"/>
                    </a:p>
                    <a:p>
                      <a:r>
                        <a:rPr kumimoji="1" lang="ja-JP" altLang="en-US" dirty="0"/>
                        <a:t>　⑧顧客管理方針</a:t>
                      </a:r>
                      <a:endParaRPr kumimoji="1" lang="en-US" altLang="ja-JP" dirty="0"/>
                    </a:p>
                    <a:p>
                      <a:r>
                        <a:rPr kumimoji="1" lang="ja-JP" altLang="en-US" dirty="0"/>
                        <a:t>　⑨観光受益を地域へ行き渡らせる方針</a:t>
                      </a:r>
                      <a:endParaRPr kumimoji="1" lang="en-US" altLang="ja-JP" dirty="0"/>
                    </a:p>
                    <a:p>
                      <a:r>
                        <a:rPr kumimoji="1" lang="ja-JP" altLang="en-US" dirty="0"/>
                        <a:t>　⑩重要成功要因</a:t>
                      </a:r>
                      <a:r>
                        <a:rPr kumimoji="1" lang="en-US" altLang="ja-JP" dirty="0"/>
                        <a:t>(KFI)</a:t>
                      </a:r>
                      <a:r>
                        <a:rPr kumimoji="1" lang="ja-JP" altLang="en-US" dirty="0"/>
                        <a:t>、</a:t>
                      </a:r>
                      <a:r>
                        <a:rPr kumimoji="1" lang="en-US" altLang="ja-JP" dirty="0"/>
                        <a:t>KPI</a:t>
                      </a:r>
                    </a:p>
                    <a:p>
                      <a:r>
                        <a:rPr kumimoji="1" lang="ja-JP" altLang="en-US" dirty="0"/>
                        <a:t>　⑪実行計画</a:t>
                      </a:r>
                      <a:endParaRPr kumimoji="1" lang="en-US" altLang="ja-JP" dirty="0"/>
                    </a:p>
                    <a:p>
                      <a:r>
                        <a:rPr kumimoji="1" lang="ja-JP" altLang="en-US" dirty="0"/>
                        <a:t>　⑫効果検証体制とその方法</a:t>
                      </a:r>
                      <a:endParaRPr kumimoji="1" lang="en-US" altLang="ja-JP" dirty="0"/>
                    </a:p>
                    <a:p>
                      <a:r>
                        <a:rPr kumimoji="1" lang="ja-JP" altLang="en-US" dirty="0"/>
                        <a:t>　⑬戦略を踏まえた成果の分析評価、見直し</a:t>
                      </a:r>
                      <a:endParaRPr kumimoji="1" lang="en-US" altLang="ja-JP" dirty="0"/>
                    </a:p>
                  </a:txBody>
                  <a:tcPr/>
                </a:tc>
                <a:tc>
                  <a:txBody>
                    <a:bodyPr/>
                    <a:lstStyle/>
                    <a:p>
                      <a:endParaRPr kumimoji="1" lang="en-US" altLang="ja-JP" dirty="0"/>
                    </a:p>
                    <a:p>
                      <a:r>
                        <a:rPr kumimoji="1" lang="ja-JP" altLang="en-US" dirty="0"/>
                        <a:t>（参考：令和</a:t>
                      </a:r>
                      <a:r>
                        <a:rPr kumimoji="1" lang="en-US" altLang="ja-JP" dirty="0"/>
                        <a:t>7</a:t>
                      </a:r>
                      <a:r>
                        <a:rPr kumimoji="1" lang="ja-JP" altLang="en-US" dirty="0"/>
                        <a:t>年度予算額）</a:t>
                      </a:r>
                      <a:endParaRPr kumimoji="1" lang="en-US" altLang="ja-JP" dirty="0"/>
                    </a:p>
                    <a:p>
                      <a:r>
                        <a:rPr kumimoji="1" lang="ja-JP" altLang="en-US" dirty="0"/>
                        <a:t>・津軽地域の観光実態調査　　　　</a:t>
                      </a:r>
                      <a:endParaRPr kumimoji="1" lang="en-US" altLang="ja-JP" dirty="0"/>
                    </a:p>
                    <a:p>
                      <a:r>
                        <a:rPr kumimoji="1" lang="ja-JP" altLang="en-US" dirty="0"/>
                        <a:t>　　　　　　　　　 </a:t>
                      </a:r>
                      <a:r>
                        <a:rPr kumimoji="1" lang="en-US" altLang="ja-JP" dirty="0"/>
                        <a:t>1,660</a:t>
                      </a:r>
                      <a:r>
                        <a:rPr kumimoji="1" lang="ja-JP" altLang="en-US" dirty="0"/>
                        <a:t>千円</a:t>
                      </a:r>
                    </a:p>
                    <a:p>
                      <a:r>
                        <a:rPr kumimoji="1" lang="ja-JP" altLang="en-US" dirty="0"/>
                        <a:t>・東北観光ＤＭＰシステム利用　</a:t>
                      </a:r>
                      <a:endParaRPr kumimoji="1" lang="en-US" altLang="ja-JP" dirty="0"/>
                    </a:p>
                    <a:p>
                      <a:r>
                        <a:rPr kumimoji="1" lang="ja-JP" altLang="en-US" dirty="0"/>
                        <a:t>　　　　　　　　　　</a:t>
                      </a:r>
                      <a:r>
                        <a:rPr kumimoji="1" lang="en-US" altLang="ja-JP" dirty="0"/>
                        <a:t>620</a:t>
                      </a:r>
                      <a:r>
                        <a:rPr kumimoji="1" lang="ja-JP" altLang="en-US" dirty="0"/>
                        <a:t>千円</a:t>
                      </a:r>
                    </a:p>
                    <a:p>
                      <a:r>
                        <a:rPr kumimoji="1" lang="ja-JP" altLang="en-US" dirty="0"/>
                        <a:t>・観光データ分析ツール利用料</a:t>
                      </a:r>
                      <a:endParaRPr kumimoji="1" lang="en-US" altLang="ja-JP" dirty="0"/>
                    </a:p>
                    <a:p>
                      <a:r>
                        <a:rPr kumimoji="1" lang="ja-JP" altLang="en-US" dirty="0"/>
                        <a:t>　　　　　　　　　　</a:t>
                      </a:r>
                      <a:r>
                        <a:rPr kumimoji="1" lang="en-US" altLang="ja-JP" dirty="0"/>
                        <a:t>396</a:t>
                      </a:r>
                      <a:r>
                        <a:rPr kumimoji="1" lang="ja-JP" altLang="en-US" dirty="0"/>
                        <a:t>千円</a:t>
                      </a:r>
                      <a:endParaRPr kumimoji="1" lang="en-US" altLang="ja-JP" dirty="0"/>
                    </a:p>
                    <a:p>
                      <a:endParaRPr kumimoji="1" lang="en-US" altLang="ja-JP" dirty="0"/>
                    </a:p>
                    <a:p>
                      <a:endParaRPr kumimoji="1" lang="en-US" altLang="ja-JP" dirty="0"/>
                    </a:p>
                    <a:p>
                      <a:endParaRPr kumimoji="1" lang="en-US" altLang="ja-JP" dirty="0"/>
                    </a:p>
                    <a:p>
                      <a:r>
                        <a:rPr kumimoji="1" lang="en-US" altLang="ja-JP" dirty="0"/>
                        <a:t>【</a:t>
                      </a:r>
                      <a:r>
                        <a:rPr kumimoji="1" lang="ja-JP" altLang="en-US" dirty="0"/>
                        <a:t>財源</a:t>
                      </a:r>
                      <a:r>
                        <a:rPr kumimoji="1" lang="en-US" altLang="ja-JP" dirty="0"/>
                        <a:t>】</a:t>
                      </a:r>
                    </a:p>
                    <a:p>
                      <a:r>
                        <a:rPr kumimoji="1" lang="ja-JP" altLang="en-US" dirty="0">
                          <a:solidFill>
                            <a:schemeClr val="tx1"/>
                          </a:solidFill>
                        </a:rPr>
                        <a:t>新しい地方経済・生活環境創生</a:t>
                      </a:r>
                      <a:r>
                        <a:rPr kumimoji="1" lang="ja-JP" altLang="en-US" dirty="0"/>
                        <a:t>交付金（令和</a:t>
                      </a:r>
                      <a:r>
                        <a:rPr kumimoji="1" lang="en-US" altLang="ja-JP" dirty="0"/>
                        <a:t>8</a:t>
                      </a:r>
                      <a:r>
                        <a:rPr kumimoji="1" lang="ja-JP" altLang="en-US" dirty="0"/>
                        <a:t>年度まで）</a:t>
                      </a:r>
                    </a:p>
                    <a:p>
                      <a:endParaRPr kumimoji="1" lang="ja-JP" altLang="en-US" dirty="0"/>
                    </a:p>
                  </a:txBody>
                  <a:tcPr/>
                </a:tc>
                <a:tc>
                  <a:txBody>
                    <a:bodyPr/>
                    <a:lstStyle/>
                    <a:p>
                      <a:r>
                        <a:rPr kumimoji="1" lang="ja-JP" altLang="en-US" dirty="0"/>
                        <a:t>令和</a:t>
                      </a:r>
                      <a:r>
                        <a:rPr kumimoji="1" lang="en-US" altLang="ja-JP" dirty="0"/>
                        <a:t>8</a:t>
                      </a:r>
                      <a:r>
                        <a:rPr kumimoji="1" lang="ja-JP" altLang="en-US" dirty="0"/>
                        <a:t>年度以降</a:t>
                      </a:r>
                      <a:endParaRPr kumimoji="1" lang="en-US" altLang="ja-JP" dirty="0"/>
                    </a:p>
                    <a:p>
                      <a:endParaRPr kumimoji="1" lang="en-US" altLang="ja-JP" dirty="0"/>
                    </a:p>
                    <a:p>
                      <a:r>
                        <a:rPr kumimoji="1" lang="ja-JP" altLang="en-US" dirty="0"/>
                        <a:t>・マーケティング専門人材の配置（非常勤）</a:t>
                      </a:r>
                      <a:endParaRPr kumimoji="1" lang="en-US" altLang="ja-JP" dirty="0"/>
                    </a:p>
                    <a:p>
                      <a:endParaRPr kumimoji="1" lang="en-US" altLang="ja-JP" dirty="0"/>
                    </a:p>
                    <a:p>
                      <a:endParaRPr kumimoji="1" lang="en-US" altLang="ja-JP" dirty="0"/>
                    </a:p>
                    <a:p>
                      <a:endParaRPr kumimoji="1" lang="en-US" altLang="ja-JP" dirty="0"/>
                    </a:p>
                    <a:p>
                      <a:r>
                        <a:rPr kumimoji="1" lang="en-US" altLang="ja-JP" dirty="0"/>
                        <a:t>【</a:t>
                      </a:r>
                      <a:r>
                        <a:rPr kumimoji="1" lang="ja-JP" altLang="en-US" dirty="0"/>
                        <a:t>財源</a:t>
                      </a:r>
                      <a:r>
                        <a:rPr kumimoji="1" lang="en-US" altLang="ja-JP" dirty="0"/>
                        <a:t>】</a:t>
                      </a:r>
                    </a:p>
                    <a:p>
                      <a:r>
                        <a:rPr kumimoji="1" lang="ja-JP" altLang="en-US" dirty="0"/>
                        <a:t>地域プロジェクトマネージャー（</a:t>
                      </a:r>
                      <a:r>
                        <a:rPr kumimoji="1" lang="en-US" altLang="ja-JP" dirty="0"/>
                        <a:t>3</a:t>
                      </a:r>
                      <a:r>
                        <a:rPr kumimoji="1" lang="ja-JP" altLang="en-US" dirty="0"/>
                        <a:t>年間）、</a:t>
                      </a:r>
                      <a:endParaRPr kumimoji="1" lang="en-US" altLang="ja-JP" dirty="0"/>
                    </a:p>
                    <a:p>
                      <a:r>
                        <a:rPr kumimoji="1" lang="ja-JP" altLang="en-US" dirty="0"/>
                        <a:t>内閣府交付金　など</a:t>
                      </a:r>
                      <a:endParaRPr kumimoji="1" lang="en-US" altLang="ja-JP" dirty="0"/>
                    </a:p>
                    <a:p>
                      <a:endParaRPr kumimoji="1" lang="en-US" altLang="ja-JP" dirty="0"/>
                    </a:p>
                    <a:p>
                      <a:endParaRPr kumimoji="1" lang="en-US" altLang="ja-JP" dirty="0"/>
                    </a:p>
                    <a:p>
                      <a:endParaRPr kumimoji="1" lang="en-US" altLang="ja-JP" dirty="0"/>
                    </a:p>
                    <a:p>
                      <a:endParaRPr kumimoji="1" lang="en-US" altLang="ja-JP" dirty="0"/>
                    </a:p>
                  </a:txBody>
                  <a:tcPr/>
                </a:tc>
                <a:extLst>
                  <a:ext uri="{0D108BD9-81ED-4DB2-BD59-A6C34878D82A}">
                    <a16:rowId xmlns:a16="http://schemas.microsoft.com/office/drawing/2014/main" val="336519903"/>
                  </a:ext>
                </a:extLst>
              </a:tr>
            </a:tbl>
          </a:graphicData>
        </a:graphic>
      </p:graphicFrame>
      <p:sp>
        <p:nvSpPr>
          <p:cNvPr id="3" name="スライド番号プレースホルダー 2">
            <a:extLst>
              <a:ext uri="{FF2B5EF4-FFF2-40B4-BE49-F238E27FC236}">
                <a16:creationId xmlns:a16="http://schemas.microsoft.com/office/drawing/2014/main" id="{BE2F992D-5CAD-6419-9EBD-AA286398E57B}"/>
              </a:ext>
            </a:extLst>
          </p:cNvPr>
          <p:cNvSpPr>
            <a:spLocks noGrp="1"/>
          </p:cNvSpPr>
          <p:nvPr>
            <p:ph type="sldNum" sz="quarter" idx="12"/>
          </p:nvPr>
        </p:nvSpPr>
        <p:spPr/>
        <p:txBody>
          <a:bodyPr/>
          <a:lstStyle/>
          <a:p>
            <a:fld id="{8659A31A-AE94-4243-8A26-771F48EB0527}" type="slidenum">
              <a:rPr kumimoji="1" lang="ja-JP" altLang="en-US" smtClean="0"/>
              <a:t>11</a:t>
            </a:fld>
            <a:endParaRPr kumimoji="1" lang="ja-JP" altLang="en-US"/>
          </a:p>
        </p:txBody>
      </p:sp>
    </p:spTree>
    <p:extLst>
      <p:ext uri="{BB962C8B-B14F-4D97-AF65-F5344CB8AC3E}">
        <p14:creationId xmlns:p14="http://schemas.microsoft.com/office/powerpoint/2010/main" val="26751423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D37170-6C9C-0790-55B2-003FDF438AE2}"/>
              </a:ext>
            </a:extLst>
          </p:cNvPr>
          <p:cNvSpPr>
            <a:spLocks noGrp="1"/>
          </p:cNvSpPr>
          <p:nvPr>
            <p:ph type="title"/>
          </p:nvPr>
        </p:nvSpPr>
        <p:spPr/>
        <p:txBody>
          <a:bodyPr/>
          <a:lstStyle/>
          <a:p>
            <a:endParaRPr kumimoji="1" lang="ja-JP" altLang="en-US" dirty="0"/>
          </a:p>
        </p:txBody>
      </p:sp>
      <p:graphicFrame>
        <p:nvGraphicFramePr>
          <p:cNvPr id="4" name="コンテンツ プレースホルダー 4">
            <a:extLst>
              <a:ext uri="{FF2B5EF4-FFF2-40B4-BE49-F238E27FC236}">
                <a16:creationId xmlns:a16="http://schemas.microsoft.com/office/drawing/2014/main" id="{10FA3EEF-ED70-9A1C-7432-B9ECD3C39EA3}"/>
              </a:ext>
            </a:extLst>
          </p:cNvPr>
          <p:cNvGraphicFramePr>
            <a:graphicFrameLocks noGrp="1"/>
          </p:cNvGraphicFramePr>
          <p:nvPr>
            <p:ph idx="1"/>
            <p:extLst>
              <p:ext uri="{D42A27DB-BD31-4B8C-83A1-F6EECF244321}">
                <p14:modId xmlns:p14="http://schemas.microsoft.com/office/powerpoint/2010/main" val="3523289966"/>
              </p:ext>
            </p:extLst>
          </p:nvPr>
        </p:nvGraphicFramePr>
        <p:xfrm>
          <a:off x="549730" y="1940969"/>
          <a:ext cx="11092539" cy="4302760"/>
        </p:xfrm>
        <a:graphic>
          <a:graphicData uri="http://schemas.openxmlformats.org/drawingml/2006/table">
            <a:tbl>
              <a:tblPr firstRow="1" lastCol="1" bandRow="1">
                <a:tableStyleId>{93296810-A885-4BE3-A3E7-6D5BEEA58F35}</a:tableStyleId>
              </a:tblPr>
              <a:tblGrid>
                <a:gridCol w="4991099">
                  <a:extLst>
                    <a:ext uri="{9D8B030D-6E8A-4147-A177-3AD203B41FA5}">
                      <a16:colId xmlns:a16="http://schemas.microsoft.com/office/drawing/2014/main" val="575150037"/>
                    </a:ext>
                  </a:extLst>
                </a:gridCol>
                <a:gridCol w="3363686">
                  <a:extLst>
                    <a:ext uri="{9D8B030D-6E8A-4147-A177-3AD203B41FA5}">
                      <a16:colId xmlns:a16="http://schemas.microsoft.com/office/drawing/2014/main" val="2049105655"/>
                    </a:ext>
                  </a:extLst>
                </a:gridCol>
                <a:gridCol w="2737754">
                  <a:extLst>
                    <a:ext uri="{9D8B030D-6E8A-4147-A177-3AD203B41FA5}">
                      <a16:colId xmlns:a16="http://schemas.microsoft.com/office/drawing/2014/main" val="2146986535"/>
                    </a:ext>
                  </a:extLst>
                </a:gridCol>
              </a:tblGrid>
              <a:tr h="370840">
                <a:tc>
                  <a:txBody>
                    <a:bodyPr/>
                    <a:lstStyle/>
                    <a:p>
                      <a:r>
                        <a:rPr kumimoji="1" lang="ja-JP" altLang="en-US" dirty="0"/>
                        <a:t>（新）</a:t>
                      </a:r>
                      <a:r>
                        <a:rPr kumimoji="1" lang="en-US" altLang="ja-JP" dirty="0"/>
                        <a:t>DMO</a:t>
                      </a:r>
                      <a:r>
                        <a:rPr kumimoji="1" lang="ja-JP" altLang="en-US" dirty="0"/>
                        <a:t>登録・更新要件（</a:t>
                      </a:r>
                      <a:r>
                        <a:rPr kumimoji="1" lang="en-US" altLang="ja-JP" dirty="0"/>
                        <a:t>R9.4</a:t>
                      </a:r>
                      <a:r>
                        <a:rPr kumimoji="1" lang="ja-JP" altLang="en-US" dirty="0"/>
                        <a:t>月以降）</a:t>
                      </a:r>
                    </a:p>
                  </a:txBody>
                  <a:tcPr/>
                </a:tc>
                <a:tc>
                  <a:txBody>
                    <a:bodyPr/>
                    <a:lstStyle/>
                    <a:p>
                      <a:r>
                        <a:rPr kumimoji="1" lang="ja-JP" altLang="en-US" dirty="0"/>
                        <a:t>更新要件に対応する現事業</a:t>
                      </a:r>
                    </a:p>
                  </a:txBody>
                  <a:tcPr/>
                </a:tc>
                <a:tc>
                  <a:txBody>
                    <a:bodyPr/>
                    <a:lstStyle/>
                    <a:p>
                      <a:r>
                        <a:rPr kumimoji="1" lang="ja-JP" altLang="en-US" dirty="0"/>
                        <a:t>今後の主な対応</a:t>
                      </a:r>
                    </a:p>
                  </a:txBody>
                  <a:tcPr/>
                </a:tc>
                <a:extLst>
                  <a:ext uri="{0D108BD9-81ED-4DB2-BD59-A6C34878D82A}">
                    <a16:rowId xmlns:a16="http://schemas.microsoft.com/office/drawing/2014/main" val="920733577"/>
                  </a:ext>
                </a:extLst>
              </a:tr>
              <a:tr h="370840">
                <a:tc>
                  <a:txBody>
                    <a:bodyPr/>
                    <a:lstStyle/>
                    <a:p>
                      <a:r>
                        <a:rPr kumimoji="1" lang="ja-JP" altLang="en-US" dirty="0">
                          <a:solidFill>
                            <a:srgbClr val="FF0000"/>
                          </a:solidFill>
                        </a:rPr>
                        <a:t>２．各種データ等の収集・分析・</a:t>
                      </a:r>
                      <a:r>
                        <a:rPr kumimoji="1" lang="en-US" altLang="ja-JP" dirty="0">
                          <a:solidFill>
                            <a:srgbClr val="FF0000"/>
                          </a:solidFill>
                        </a:rPr>
                        <a:t>KPI</a:t>
                      </a:r>
                      <a:r>
                        <a:rPr kumimoji="1" lang="ja-JP" altLang="en-US" dirty="0">
                          <a:solidFill>
                            <a:srgbClr val="FF0000"/>
                          </a:solidFill>
                        </a:rPr>
                        <a:t>の設定</a:t>
                      </a:r>
                      <a:endParaRPr kumimoji="1" lang="en-US" altLang="ja-JP" dirty="0">
                        <a:solidFill>
                          <a:srgbClr val="FF0000"/>
                        </a:solidFill>
                      </a:endParaRPr>
                    </a:p>
                    <a:p>
                      <a:r>
                        <a:rPr kumimoji="1" lang="ja-JP" altLang="en-US" dirty="0"/>
                        <a:t>　以下のデータの収集、分析、評価を行い、その結果を記載。目標未達成の場合は、原因と見解とそれを踏まえた見直し事項を記載。</a:t>
                      </a:r>
                      <a:endParaRPr kumimoji="1" lang="en-US" altLang="ja-JP" dirty="0"/>
                    </a:p>
                    <a:p>
                      <a:endParaRPr kumimoji="1" lang="en-US" altLang="ja-JP" dirty="0"/>
                    </a:p>
                    <a:p>
                      <a:r>
                        <a:rPr kumimoji="1" lang="ja-JP" altLang="en-US" dirty="0"/>
                        <a:t>　①旅行消費額</a:t>
                      </a:r>
                      <a:endParaRPr kumimoji="1" lang="en-US" altLang="ja-JP" dirty="0"/>
                    </a:p>
                    <a:p>
                      <a:r>
                        <a:rPr kumimoji="1" lang="ja-JP" altLang="en-US" dirty="0"/>
                        <a:t>　②域内調達率</a:t>
                      </a:r>
                      <a:endParaRPr kumimoji="1" lang="en-US" altLang="ja-JP" dirty="0"/>
                    </a:p>
                    <a:p>
                      <a:r>
                        <a:rPr kumimoji="1" lang="ja-JP" altLang="en-US" dirty="0"/>
                        <a:t>　③住民の持続可能な観光に対する満足度</a:t>
                      </a:r>
                      <a:endParaRPr kumimoji="1" lang="en-US" altLang="ja-JP" dirty="0"/>
                    </a:p>
                    <a:p>
                      <a:r>
                        <a:rPr kumimoji="1" lang="ja-JP" altLang="en-US" dirty="0"/>
                        <a:t>　④マネジメント区域のウェブサイト（外国語サイトに限る）のアクセス数</a:t>
                      </a:r>
                      <a:endParaRPr kumimoji="1" lang="en-US" altLang="ja-JP" dirty="0"/>
                    </a:p>
                    <a:p>
                      <a:r>
                        <a:rPr kumimoji="1" lang="ja-JP" altLang="en-US" dirty="0"/>
                        <a:t>　</a:t>
                      </a:r>
                      <a:endParaRPr kumimoji="1" lang="en-US" altLang="ja-JP" dirty="0"/>
                    </a:p>
                  </a:txBody>
                  <a:tcPr/>
                </a:tc>
                <a:tc>
                  <a:txBody>
                    <a:bodyPr/>
                    <a:lstStyle/>
                    <a:p>
                      <a:endParaRPr kumimoji="1" lang="en-US" altLang="ja-JP" dirty="0"/>
                    </a:p>
                    <a:p>
                      <a:endParaRPr kumimoji="1" lang="en-US" altLang="ja-JP" dirty="0"/>
                    </a:p>
                    <a:p>
                      <a:r>
                        <a:rPr kumimoji="1" lang="ja-JP" altLang="en-US" dirty="0"/>
                        <a:t>（参考：令和</a:t>
                      </a:r>
                      <a:r>
                        <a:rPr kumimoji="1" lang="en-US" altLang="ja-JP" dirty="0"/>
                        <a:t>7</a:t>
                      </a:r>
                      <a:r>
                        <a:rPr kumimoji="1" lang="ja-JP" altLang="en-US" dirty="0"/>
                        <a:t>年度予算額）</a:t>
                      </a:r>
                      <a:endParaRPr kumimoji="1" lang="en-US" altLang="ja-JP" dirty="0"/>
                    </a:p>
                    <a:p>
                      <a:r>
                        <a:rPr kumimoji="1" lang="ja-JP" altLang="en-US" dirty="0"/>
                        <a:t>・津軽地域の観光実態調査</a:t>
                      </a:r>
                      <a:endParaRPr kumimoji="1" lang="en-US" altLang="ja-JP" dirty="0"/>
                    </a:p>
                    <a:p>
                      <a:r>
                        <a:rPr kumimoji="1" lang="en-US" altLang="ja-JP" dirty="0"/>
                        <a:t>【</a:t>
                      </a:r>
                      <a:r>
                        <a:rPr kumimoji="1" lang="ja-JP" altLang="en-US" dirty="0"/>
                        <a:t>再掲</a:t>
                      </a:r>
                      <a:r>
                        <a:rPr kumimoji="1" lang="en-US" altLang="ja-JP" dirty="0"/>
                        <a:t>】</a:t>
                      </a:r>
                      <a:r>
                        <a:rPr kumimoji="1" lang="ja-JP" altLang="en-US" dirty="0"/>
                        <a:t>　　　　</a:t>
                      </a:r>
                      <a:endParaRPr kumimoji="1" lang="en-US" altLang="ja-JP" dirty="0"/>
                    </a:p>
                    <a:p>
                      <a:r>
                        <a:rPr kumimoji="1" lang="ja-JP" altLang="en-US" dirty="0"/>
                        <a:t>　　　　　　　　　 </a:t>
                      </a:r>
                      <a:r>
                        <a:rPr kumimoji="1" lang="en-US" altLang="ja-JP" dirty="0"/>
                        <a:t>1,660</a:t>
                      </a:r>
                      <a:r>
                        <a:rPr kumimoji="1" lang="ja-JP" altLang="en-US" dirty="0"/>
                        <a:t>千円</a:t>
                      </a:r>
                    </a:p>
                    <a:p>
                      <a:endParaRPr kumimoji="1" lang="en-US" altLang="ja-JP" dirty="0"/>
                    </a:p>
                    <a:p>
                      <a:endParaRPr kumimoji="1" lang="en-US" altLang="ja-JP" dirty="0"/>
                    </a:p>
                    <a:p>
                      <a:r>
                        <a:rPr kumimoji="1" lang="en-US" altLang="ja-JP" dirty="0"/>
                        <a:t>【</a:t>
                      </a:r>
                      <a:r>
                        <a:rPr kumimoji="1" lang="ja-JP" altLang="en-US" dirty="0"/>
                        <a:t>財源</a:t>
                      </a:r>
                      <a:r>
                        <a:rPr kumimoji="1" lang="en-US" altLang="ja-JP" dirty="0"/>
                        <a:t>】</a:t>
                      </a:r>
                    </a:p>
                    <a:p>
                      <a:r>
                        <a:rPr kumimoji="1" lang="ja-JP" altLang="en-US" dirty="0">
                          <a:solidFill>
                            <a:schemeClr val="tx1"/>
                          </a:solidFill>
                        </a:rPr>
                        <a:t>新しい地方経済・生活環境創生</a:t>
                      </a:r>
                      <a:r>
                        <a:rPr kumimoji="1" lang="ja-JP" altLang="en-US" dirty="0"/>
                        <a:t>交付金（令和</a:t>
                      </a:r>
                      <a:r>
                        <a:rPr kumimoji="1" lang="en-US" altLang="ja-JP" dirty="0"/>
                        <a:t>8</a:t>
                      </a:r>
                      <a:r>
                        <a:rPr kumimoji="1" lang="ja-JP" altLang="en-US" dirty="0"/>
                        <a:t>年度まで）</a:t>
                      </a:r>
                    </a:p>
                    <a:p>
                      <a:endParaRPr kumimoji="1" lang="ja-JP" altLang="en-US" dirty="0"/>
                    </a:p>
                  </a:txBody>
                  <a:tcPr/>
                </a:tc>
                <a:tc>
                  <a:txBody>
                    <a:bodyPr/>
                    <a:lstStyle/>
                    <a:p>
                      <a:r>
                        <a:rPr kumimoji="1" lang="ja-JP" altLang="en-US" dirty="0"/>
                        <a:t>令和</a:t>
                      </a:r>
                      <a:r>
                        <a:rPr kumimoji="1" lang="en-US" altLang="ja-JP" dirty="0"/>
                        <a:t>8</a:t>
                      </a:r>
                      <a:r>
                        <a:rPr kumimoji="1" lang="ja-JP" altLang="en-US" dirty="0"/>
                        <a:t>年度以降</a:t>
                      </a:r>
                      <a:endParaRPr kumimoji="1" lang="en-US" altLang="ja-JP" dirty="0"/>
                    </a:p>
                    <a:p>
                      <a:endParaRPr kumimoji="1" lang="en-US" altLang="ja-JP" dirty="0"/>
                    </a:p>
                    <a:p>
                      <a:r>
                        <a:rPr kumimoji="1" lang="ja-JP" altLang="en-US" dirty="0"/>
                        <a:t>・マーケティング専門人材の配置（非常勤）</a:t>
                      </a:r>
                      <a:endParaRPr kumimoji="1" lang="en-US" altLang="ja-JP" dirty="0"/>
                    </a:p>
                    <a:p>
                      <a:r>
                        <a:rPr kumimoji="1" lang="en-US" altLang="ja-JP" dirty="0"/>
                        <a:t>【</a:t>
                      </a:r>
                      <a:r>
                        <a:rPr kumimoji="1" lang="ja-JP" altLang="en-US" dirty="0"/>
                        <a:t>再掲</a:t>
                      </a:r>
                      <a:r>
                        <a:rPr kumimoji="1" lang="en-US" altLang="ja-JP" dirty="0"/>
                        <a:t>】</a:t>
                      </a:r>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txBody>
                  <a:tcPr/>
                </a:tc>
                <a:extLst>
                  <a:ext uri="{0D108BD9-81ED-4DB2-BD59-A6C34878D82A}">
                    <a16:rowId xmlns:a16="http://schemas.microsoft.com/office/drawing/2014/main" val="336519903"/>
                  </a:ext>
                </a:extLst>
              </a:tr>
            </a:tbl>
          </a:graphicData>
        </a:graphic>
      </p:graphicFrame>
      <p:sp>
        <p:nvSpPr>
          <p:cNvPr id="3" name="スライド番号プレースホルダー 2">
            <a:extLst>
              <a:ext uri="{FF2B5EF4-FFF2-40B4-BE49-F238E27FC236}">
                <a16:creationId xmlns:a16="http://schemas.microsoft.com/office/drawing/2014/main" id="{42F55373-1697-00D1-70A6-A0DE5145BD96}"/>
              </a:ext>
            </a:extLst>
          </p:cNvPr>
          <p:cNvSpPr>
            <a:spLocks noGrp="1"/>
          </p:cNvSpPr>
          <p:nvPr>
            <p:ph type="sldNum" sz="quarter" idx="12"/>
          </p:nvPr>
        </p:nvSpPr>
        <p:spPr/>
        <p:txBody>
          <a:bodyPr/>
          <a:lstStyle/>
          <a:p>
            <a:fld id="{8659A31A-AE94-4243-8A26-771F48EB0527}" type="slidenum">
              <a:rPr kumimoji="1" lang="ja-JP" altLang="en-US" smtClean="0"/>
              <a:t>12</a:t>
            </a:fld>
            <a:endParaRPr kumimoji="1" lang="ja-JP" altLang="en-US"/>
          </a:p>
        </p:txBody>
      </p:sp>
    </p:spTree>
    <p:extLst>
      <p:ext uri="{BB962C8B-B14F-4D97-AF65-F5344CB8AC3E}">
        <p14:creationId xmlns:p14="http://schemas.microsoft.com/office/powerpoint/2010/main" val="2767204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BCF2E-9504-535B-A944-DDCEF876F04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2C5F111-B075-8332-7CF4-797AACC8DA07}"/>
              </a:ext>
            </a:extLst>
          </p:cNvPr>
          <p:cNvSpPr>
            <a:spLocks noGrp="1"/>
          </p:cNvSpPr>
          <p:nvPr>
            <p:ph type="title"/>
          </p:nvPr>
        </p:nvSpPr>
        <p:spPr/>
        <p:txBody>
          <a:bodyPr/>
          <a:lstStyle/>
          <a:p>
            <a:endParaRPr kumimoji="1" lang="ja-JP" altLang="en-US" dirty="0"/>
          </a:p>
        </p:txBody>
      </p:sp>
      <p:graphicFrame>
        <p:nvGraphicFramePr>
          <p:cNvPr id="4" name="コンテンツ プレースホルダー 4">
            <a:extLst>
              <a:ext uri="{FF2B5EF4-FFF2-40B4-BE49-F238E27FC236}">
                <a16:creationId xmlns:a16="http://schemas.microsoft.com/office/drawing/2014/main" id="{B112B1A4-F243-DC81-5638-65D7181A5737}"/>
              </a:ext>
            </a:extLst>
          </p:cNvPr>
          <p:cNvGraphicFramePr>
            <a:graphicFrameLocks noGrp="1"/>
          </p:cNvGraphicFramePr>
          <p:nvPr>
            <p:ph idx="1"/>
            <p:extLst>
              <p:ext uri="{D42A27DB-BD31-4B8C-83A1-F6EECF244321}">
                <p14:modId xmlns:p14="http://schemas.microsoft.com/office/powerpoint/2010/main" val="2759213983"/>
              </p:ext>
            </p:extLst>
          </p:nvPr>
        </p:nvGraphicFramePr>
        <p:xfrm>
          <a:off x="549730" y="1505540"/>
          <a:ext cx="11092539" cy="4851400"/>
        </p:xfrm>
        <a:graphic>
          <a:graphicData uri="http://schemas.openxmlformats.org/drawingml/2006/table">
            <a:tbl>
              <a:tblPr firstRow="1" lastCol="1" bandRow="1">
                <a:tableStyleId>{93296810-A885-4BE3-A3E7-6D5BEEA58F35}</a:tableStyleId>
              </a:tblPr>
              <a:tblGrid>
                <a:gridCol w="4947556">
                  <a:extLst>
                    <a:ext uri="{9D8B030D-6E8A-4147-A177-3AD203B41FA5}">
                      <a16:colId xmlns:a16="http://schemas.microsoft.com/office/drawing/2014/main" val="575150037"/>
                    </a:ext>
                  </a:extLst>
                </a:gridCol>
                <a:gridCol w="3341915">
                  <a:extLst>
                    <a:ext uri="{9D8B030D-6E8A-4147-A177-3AD203B41FA5}">
                      <a16:colId xmlns:a16="http://schemas.microsoft.com/office/drawing/2014/main" val="2049105655"/>
                    </a:ext>
                  </a:extLst>
                </a:gridCol>
                <a:gridCol w="2803068">
                  <a:extLst>
                    <a:ext uri="{9D8B030D-6E8A-4147-A177-3AD203B41FA5}">
                      <a16:colId xmlns:a16="http://schemas.microsoft.com/office/drawing/2014/main" val="2146986535"/>
                    </a:ext>
                  </a:extLst>
                </a:gridCol>
              </a:tblGrid>
              <a:tr h="370840">
                <a:tc>
                  <a:txBody>
                    <a:bodyPr/>
                    <a:lstStyle/>
                    <a:p>
                      <a:r>
                        <a:rPr kumimoji="1" lang="ja-JP" altLang="en-US" dirty="0"/>
                        <a:t>（新）</a:t>
                      </a:r>
                      <a:r>
                        <a:rPr kumimoji="1" lang="en-US" altLang="ja-JP" dirty="0"/>
                        <a:t>DMO</a:t>
                      </a:r>
                      <a:r>
                        <a:rPr kumimoji="1" lang="ja-JP" altLang="en-US" dirty="0"/>
                        <a:t>登録・更新要件（</a:t>
                      </a:r>
                      <a:r>
                        <a:rPr kumimoji="1" lang="en-US" altLang="ja-JP" dirty="0"/>
                        <a:t>R9.4</a:t>
                      </a:r>
                      <a:r>
                        <a:rPr kumimoji="1" lang="ja-JP" altLang="en-US" dirty="0"/>
                        <a:t>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mn-lt"/>
                          <a:ea typeface="+mn-ea"/>
                          <a:cs typeface="+mn-cs"/>
                        </a:rPr>
                        <a:t>更新要件に対応する現事業</a:t>
                      </a:r>
                    </a:p>
                  </a:txBody>
                  <a:tcPr/>
                </a:tc>
                <a:tc>
                  <a:txBody>
                    <a:bodyPr/>
                    <a:lstStyle/>
                    <a:p>
                      <a:r>
                        <a:rPr kumimoji="1" lang="ja-JP" altLang="en-US" dirty="0"/>
                        <a:t>今後の主な対応</a:t>
                      </a:r>
                    </a:p>
                  </a:txBody>
                  <a:tcPr/>
                </a:tc>
                <a:extLst>
                  <a:ext uri="{0D108BD9-81ED-4DB2-BD59-A6C34878D82A}">
                    <a16:rowId xmlns:a16="http://schemas.microsoft.com/office/drawing/2014/main" val="920733577"/>
                  </a:ext>
                </a:extLst>
              </a:tr>
              <a:tr h="370840">
                <a:tc>
                  <a:txBody>
                    <a:bodyPr/>
                    <a:lstStyle/>
                    <a:p>
                      <a:r>
                        <a:rPr kumimoji="1" lang="ja-JP" altLang="en-US" dirty="0">
                          <a:solidFill>
                            <a:srgbClr val="FF0000"/>
                          </a:solidFill>
                        </a:rPr>
                        <a:t>３．戦略に基づく取組の具体化と実施・検証・改善</a:t>
                      </a:r>
                      <a:endParaRPr kumimoji="1" lang="en-US" altLang="ja-JP" dirty="0">
                        <a:solidFill>
                          <a:srgbClr val="FF0000"/>
                        </a:solidFill>
                      </a:endParaRPr>
                    </a:p>
                    <a:p>
                      <a:endParaRPr kumimoji="1" lang="en-US" altLang="ja-JP" dirty="0"/>
                    </a:p>
                    <a:p>
                      <a:r>
                        <a:rPr kumimoji="1" lang="ja-JP" altLang="en-US" dirty="0"/>
                        <a:t>　①戦略に基づく短期（</a:t>
                      </a:r>
                      <a:r>
                        <a:rPr kumimoji="1" lang="en-US" altLang="ja-JP" dirty="0"/>
                        <a:t>1</a:t>
                      </a:r>
                      <a:r>
                        <a:rPr kumimoji="1" lang="ja-JP" altLang="en-US" dirty="0"/>
                        <a:t>年程度）を対象とし</a:t>
                      </a:r>
                      <a:endParaRPr kumimoji="1" lang="en-US" altLang="ja-JP" dirty="0"/>
                    </a:p>
                    <a:p>
                      <a:r>
                        <a:rPr kumimoji="1" lang="ja-JP" altLang="en-US" dirty="0"/>
                        <a:t>　　た事業計画を作成</a:t>
                      </a:r>
                      <a:endParaRPr kumimoji="1" lang="en-US" altLang="ja-JP" dirty="0"/>
                    </a:p>
                    <a:p>
                      <a:r>
                        <a:rPr kumimoji="1" lang="ja-JP" altLang="en-US" dirty="0"/>
                        <a:t>　②観光資源の磨き上げ、地域の「売り」と</a:t>
                      </a:r>
                      <a:endParaRPr kumimoji="1" lang="en-US" altLang="ja-JP" dirty="0"/>
                    </a:p>
                    <a:p>
                      <a:r>
                        <a:rPr kumimoji="1" lang="ja-JP" altLang="en-US" dirty="0"/>
                        <a:t>　　なる観光資源を活用した商品の開発・販　　</a:t>
                      </a:r>
                      <a:endParaRPr kumimoji="1" lang="en-US" altLang="ja-JP" dirty="0"/>
                    </a:p>
                    <a:p>
                      <a:r>
                        <a:rPr kumimoji="1" lang="ja-JP" altLang="en-US" dirty="0"/>
                        <a:t>　　売、地域が観光客に提供するサービスの</a:t>
                      </a:r>
                      <a:endParaRPr kumimoji="1" lang="en-US" altLang="ja-JP" dirty="0"/>
                    </a:p>
                    <a:p>
                      <a:r>
                        <a:rPr kumimoji="1" lang="ja-JP" altLang="en-US" dirty="0"/>
                        <a:t>　　品質管理・向上・評価をする仕組みや体</a:t>
                      </a:r>
                      <a:endParaRPr kumimoji="1" lang="en-US" altLang="ja-JP" dirty="0"/>
                    </a:p>
                    <a:p>
                      <a:r>
                        <a:rPr kumimoji="1" lang="ja-JP" altLang="en-US" dirty="0"/>
                        <a:t>　　制を構築すること。</a:t>
                      </a:r>
                      <a:endParaRPr kumimoji="1" lang="en-US" altLang="ja-JP" dirty="0"/>
                    </a:p>
                    <a:p>
                      <a:r>
                        <a:rPr kumimoji="1" lang="ja-JP" altLang="en-US" dirty="0"/>
                        <a:t>　③観光客に対して地域一体となって戦略に</a:t>
                      </a:r>
                      <a:endParaRPr kumimoji="1" lang="en-US" altLang="ja-JP" dirty="0"/>
                    </a:p>
                    <a:p>
                      <a:r>
                        <a:rPr kumimoji="1" lang="ja-JP" altLang="en-US" dirty="0"/>
                        <a:t>　　基づく一元的な情報発信・プロモーショ</a:t>
                      </a:r>
                      <a:endParaRPr kumimoji="1" lang="en-US" altLang="ja-JP" dirty="0"/>
                    </a:p>
                    <a:p>
                      <a:r>
                        <a:rPr kumimoji="1" lang="ja-JP" altLang="en-US" dirty="0"/>
                        <a:t>　　ンを行うこと。</a:t>
                      </a:r>
                      <a:endParaRPr kumimoji="1" lang="en-US" altLang="ja-JP" dirty="0"/>
                    </a:p>
                  </a:txBody>
                  <a:tcPr/>
                </a:tc>
                <a:tc>
                  <a:txBody>
                    <a:bodyPr/>
                    <a:lstStyle/>
                    <a:p>
                      <a:endParaRPr kumimoji="1" lang="en-US" altLang="ja-JP" dirty="0"/>
                    </a:p>
                    <a:p>
                      <a:r>
                        <a:rPr kumimoji="1" lang="ja-JP" altLang="en-US" dirty="0"/>
                        <a:t>（参考：令和</a:t>
                      </a:r>
                      <a:r>
                        <a:rPr kumimoji="1" lang="en-US" altLang="ja-JP" dirty="0"/>
                        <a:t>7</a:t>
                      </a:r>
                      <a:r>
                        <a:rPr kumimoji="1" lang="ja-JP" altLang="en-US" dirty="0"/>
                        <a:t>年度予算額）</a:t>
                      </a:r>
                      <a:endParaRPr kumimoji="1" lang="en-US" altLang="ja-JP" dirty="0"/>
                    </a:p>
                    <a:p>
                      <a:r>
                        <a:rPr kumimoji="1" lang="ja-JP" altLang="en-US" dirty="0"/>
                        <a:t>・観光ＤＸによる体験コンテンツ、周遊チケット販売事業</a:t>
                      </a:r>
                      <a:endParaRPr kumimoji="1" lang="en-US" altLang="ja-JP" dirty="0"/>
                    </a:p>
                    <a:p>
                      <a:r>
                        <a:rPr kumimoji="1" lang="ja-JP" altLang="en-US" dirty="0"/>
                        <a:t>　　　　　　　　　</a:t>
                      </a:r>
                      <a:r>
                        <a:rPr kumimoji="1" lang="en-US" altLang="ja-JP" dirty="0"/>
                        <a:t>4,850</a:t>
                      </a:r>
                      <a:r>
                        <a:rPr kumimoji="1" lang="ja-JP" altLang="en-US" dirty="0"/>
                        <a:t>千円</a:t>
                      </a:r>
                      <a:endParaRPr kumimoji="1" lang="en-US" altLang="ja-JP" dirty="0"/>
                    </a:p>
                    <a:p>
                      <a:endParaRPr kumimoji="1" lang="en-US" altLang="ja-JP" dirty="0"/>
                    </a:p>
                    <a:p>
                      <a:r>
                        <a:rPr kumimoji="1" lang="ja-JP" altLang="en-US" dirty="0"/>
                        <a:t>・観光情報発信事業</a:t>
                      </a:r>
                      <a:endParaRPr kumimoji="1" lang="en-US" altLang="ja-JP" dirty="0"/>
                    </a:p>
                    <a:p>
                      <a:r>
                        <a:rPr kumimoji="1" lang="ja-JP" altLang="en-US" dirty="0"/>
                        <a:t>　　　　　　　　　</a:t>
                      </a:r>
                      <a:r>
                        <a:rPr kumimoji="1" lang="en-US" altLang="ja-JP" dirty="0"/>
                        <a:t>6,448</a:t>
                      </a:r>
                      <a:r>
                        <a:rPr kumimoji="1" lang="ja-JP" altLang="en-US" dirty="0"/>
                        <a:t>千円</a:t>
                      </a:r>
                      <a:endParaRPr kumimoji="1" lang="en-US" altLang="ja-JP" dirty="0"/>
                    </a:p>
                    <a:p>
                      <a:r>
                        <a:rPr kumimoji="1" lang="ja-JP" altLang="en-US" dirty="0"/>
                        <a:t>　</a:t>
                      </a:r>
                      <a:endParaRPr kumimoji="1" lang="en-US" altLang="ja-JP" dirty="0"/>
                    </a:p>
                    <a:p>
                      <a:r>
                        <a:rPr kumimoji="1" lang="ja-JP" altLang="en-US" dirty="0"/>
                        <a:t>・海外販路開拓事業</a:t>
                      </a:r>
                      <a:endParaRPr kumimoji="1" lang="en-US" altLang="ja-JP" dirty="0"/>
                    </a:p>
                    <a:p>
                      <a:r>
                        <a:rPr kumimoji="1" lang="ja-JP" altLang="en-US" dirty="0"/>
                        <a:t>　　　　　　　　　</a:t>
                      </a:r>
                      <a:r>
                        <a:rPr kumimoji="1" lang="en-US" altLang="ja-JP" dirty="0"/>
                        <a:t>2,060</a:t>
                      </a:r>
                      <a:r>
                        <a:rPr kumimoji="1" lang="ja-JP" altLang="en-US" dirty="0"/>
                        <a:t>千円</a:t>
                      </a:r>
                      <a:endParaRPr kumimoji="1" lang="en-US" altLang="ja-JP" dirty="0"/>
                    </a:p>
                    <a:p>
                      <a:endParaRPr kumimoji="1" lang="en-US" altLang="ja-JP" dirty="0"/>
                    </a:p>
                    <a:p>
                      <a:r>
                        <a:rPr kumimoji="1" lang="en-US" altLang="ja-JP" dirty="0"/>
                        <a:t>【</a:t>
                      </a:r>
                      <a:r>
                        <a:rPr kumimoji="1" lang="ja-JP" altLang="en-US" dirty="0"/>
                        <a:t>財源</a:t>
                      </a:r>
                      <a:r>
                        <a:rPr kumimoji="1" lang="en-US" altLang="ja-JP" dirty="0"/>
                        <a:t>】</a:t>
                      </a:r>
                    </a:p>
                    <a:p>
                      <a:r>
                        <a:rPr kumimoji="1" lang="ja-JP" altLang="en-US" dirty="0">
                          <a:solidFill>
                            <a:schemeClr val="tx1"/>
                          </a:solidFill>
                        </a:rPr>
                        <a:t>新しい地方経済・生活環境創生</a:t>
                      </a:r>
                      <a:r>
                        <a:rPr kumimoji="1" lang="ja-JP" altLang="en-US" dirty="0"/>
                        <a:t>交付金（令和</a:t>
                      </a:r>
                      <a:r>
                        <a:rPr kumimoji="1" lang="en-US" altLang="ja-JP" dirty="0"/>
                        <a:t>8</a:t>
                      </a:r>
                      <a:r>
                        <a:rPr kumimoji="1" lang="ja-JP" altLang="en-US" dirty="0"/>
                        <a:t>年度まで）</a:t>
                      </a:r>
                    </a:p>
                    <a:p>
                      <a:endParaRPr kumimoji="1" lang="ja-JP" altLang="en-US" dirty="0"/>
                    </a:p>
                  </a:txBody>
                  <a:tcPr/>
                </a:tc>
                <a:tc>
                  <a:txBody>
                    <a:bodyPr/>
                    <a:lstStyle/>
                    <a:p>
                      <a:r>
                        <a:rPr kumimoji="1" lang="ja-JP" altLang="en-US" dirty="0"/>
                        <a:t>令和</a:t>
                      </a:r>
                      <a:r>
                        <a:rPr kumimoji="1" lang="en-US" altLang="ja-JP" dirty="0"/>
                        <a:t>8</a:t>
                      </a:r>
                      <a:r>
                        <a:rPr kumimoji="1" lang="ja-JP" altLang="en-US" dirty="0"/>
                        <a:t>年度以降</a:t>
                      </a:r>
                      <a:endParaRPr kumimoji="1" lang="en-US" altLang="ja-JP" dirty="0"/>
                    </a:p>
                    <a:p>
                      <a:endParaRPr kumimoji="1" lang="en-US" altLang="ja-JP" dirty="0"/>
                    </a:p>
                    <a:p>
                      <a:r>
                        <a:rPr kumimoji="1" lang="ja-JP" altLang="en-US" dirty="0"/>
                        <a:t>・プロパー社員（候補者）の受入（常勤）</a:t>
                      </a:r>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r>
                        <a:rPr kumimoji="1" lang="en-US" altLang="ja-JP" dirty="0"/>
                        <a:t>【</a:t>
                      </a:r>
                      <a:r>
                        <a:rPr kumimoji="1" lang="ja-JP" altLang="en-US" dirty="0"/>
                        <a:t>財源</a:t>
                      </a:r>
                      <a:r>
                        <a:rPr kumimoji="1" lang="en-US" altLang="ja-JP" dirty="0"/>
                        <a:t>】</a:t>
                      </a:r>
                    </a:p>
                    <a:p>
                      <a:r>
                        <a:rPr kumimoji="1" lang="ja-JP" altLang="en-US" dirty="0"/>
                        <a:t>地域プロジェクトマネージャー（</a:t>
                      </a:r>
                      <a:r>
                        <a:rPr kumimoji="1" lang="en-US" altLang="ja-JP" dirty="0"/>
                        <a:t>3</a:t>
                      </a:r>
                      <a:r>
                        <a:rPr kumimoji="1" lang="ja-JP" altLang="en-US" dirty="0"/>
                        <a:t>年間）、</a:t>
                      </a:r>
                    </a:p>
                    <a:p>
                      <a:r>
                        <a:rPr kumimoji="1" lang="ja-JP" altLang="en-US" dirty="0"/>
                        <a:t>内閣府交付金　など</a:t>
                      </a:r>
                    </a:p>
                    <a:p>
                      <a:endParaRPr kumimoji="1" lang="en-US" altLang="ja-JP" dirty="0"/>
                    </a:p>
                  </a:txBody>
                  <a:tcPr/>
                </a:tc>
                <a:extLst>
                  <a:ext uri="{0D108BD9-81ED-4DB2-BD59-A6C34878D82A}">
                    <a16:rowId xmlns:a16="http://schemas.microsoft.com/office/drawing/2014/main" val="336519903"/>
                  </a:ext>
                </a:extLst>
              </a:tr>
            </a:tbl>
          </a:graphicData>
        </a:graphic>
      </p:graphicFrame>
      <p:sp>
        <p:nvSpPr>
          <p:cNvPr id="3" name="スライド番号プレースホルダー 2">
            <a:extLst>
              <a:ext uri="{FF2B5EF4-FFF2-40B4-BE49-F238E27FC236}">
                <a16:creationId xmlns:a16="http://schemas.microsoft.com/office/drawing/2014/main" id="{9A0628C3-C57C-2DD0-B595-E4FB307F3849}"/>
              </a:ext>
            </a:extLst>
          </p:cNvPr>
          <p:cNvSpPr>
            <a:spLocks noGrp="1"/>
          </p:cNvSpPr>
          <p:nvPr>
            <p:ph type="sldNum" sz="quarter" idx="12"/>
          </p:nvPr>
        </p:nvSpPr>
        <p:spPr/>
        <p:txBody>
          <a:bodyPr/>
          <a:lstStyle/>
          <a:p>
            <a:fld id="{8659A31A-AE94-4243-8A26-771F48EB0527}" type="slidenum">
              <a:rPr kumimoji="1" lang="ja-JP" altLang="en-US" smtClean="0"/>
              <a:t>13</a:t>
            </a:fld>
            <a:endParaRPr kumimoji="1" lang="ja-JP" altLang="en-US"/>
          </a:p>
        </p:txBody>
      </p:sp>
    </p:spTree>
    <p:extLst>
      <p:ext uri="{BB962C8B-B14F-4D97-AF65-F5344CB8AC3E}">
        <p14:creationId xmlns:p14="http://schemas.microsoft.com/office/powerpoint/2010/main" val="620968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EF972-076C-92FA-96FF-3A1CFFB56ED2}"/>
            </a:ext>
          </a:extLst>
        </p:cNvPr>
        <p:cNvGrpSpPr/>
        <p:nvPr/>
      </p:nvGrpSpPr>
      <p:grpSpPr>
        <a:xfrm>
          <a:off x="0" y="0"/>
          <a:ext cx="0" cy="0"/>
          <a:chOff x="0" y="0"/>
          <a:chExt cx="0" cy="0"/>
        </a:xfrm>
      </p:grpSpPr>
      <p:graphicFrame>
        <p:nvGraphicFramePr>
          <p:cNvPr id="4" name="コンテンツ プレースホルダー 4">
            <a:extLst>
              <a:ext uri="{FF2B5EF4-FFF2-40B4-BE49-F238E27FC236}">
                <a16:creationId xmlns:a16="http://schemas.microsoft.com/office/drawing/2014/main" id="{49D4C0FD-2401-609F-72F5-33D5B1E170AD}"/>
              </a:ext>
            </a:extLst>
          </p:cNvPr>
          <p:cNvGraphicFramePr>
            <a:graphicFrameLocks noGrp="1"/>
          </p:cNvGraphicFramePr>
          <p:nvPr>
            <p:ph idx="1"/>
            <p:extLst>
              <p:ext uri="{D42A27DB-BD31-4B8C-83A1-F6EECF244321}">
                <p14:modId xmlns:p14="http://schemas.microsoft.com/office/powerpoint/2010/main" val="2103754214"/>
              </p:ext>
            </p:extLst>
          </p:nvPr>
        </p:nvGraphicFramePr>
        <p:xfrm>
          <a:off x="451758" y="42816"/>
          <a:ext cx="11092539" cy="6771640"/>
        </p:xfrm>
        <a:graphic>
          <a:graphicData uri="http://schemas.openxmlformats.org/drawingml/2006/table">
            <a:tbl>
              <a:tblPr firstRow="1" lastCol="1" bandRow="1">
                <a:tableStyleId>{93296810-A885-4BE3-A3E7-6D5BEEA58F35}</a:tableStyleId>
              </a:tblPr>
              <a:tblGrid>
                <a:gridCol w="5082686">
                  <a:extLst>
                    <a:ext uri="{9D8B030D-6E8A-4147-A177-3AD203B41FA5}">
                      <a16:colId xmlns:a16="http://schemas.microsoft.com/office/drawing/2014/main" val="575150037"/>
                    </a:ext>
                  </a:extLst>
                </a:gridCol>
                <a:gridCol w="3462596">
                  <a:extLst>
                    <a:ext uri="{9D8B030D-6E8A-4147-A177-3AD203B41FA5}">
                      <a16:colId xmlns:a16="http://schemas.microsoft.com/office/drawing/2014/main" val="2049105655"/>
                    </a:ext>
                  </a:extLst>
                </a:gridCol>
                <a:gridCol w="2547257">
                  <a:extLst>
                    <a:ext uri="{9D8B030D-6E8A-4147-A177-3AD203B41FA5}">
                      <a16:colId xmlns:a16="http://schemas.microsoft.com/office/drawing/2014/main" val="2146986535"/>
                    </a:ext>
                  </a:extLst>
                </a:gridCol>
              </a:tblGrid>
              <a:tr h="370840">
                <a:tc>
                  <a:txBody>
                    <a:bodyPr/>
                    <a:lstStyle/>
                    <a:p>
                      <a:r>
                        <a:rPr kumimoji="1" lang="ja-JP" altLang="en-US" dirty="0"/>
                        <a:t>（新）</a:t>
                      </a:r>
                      <a:r>
                        <a:rPr kumimoji="1" lang="en-US" altLang="ja-JP" dirty="0"/>
                        <a:t>DMO</a:t>
                      </a:r>
                      <a:r>
                        <a:rPr kumimoji="1" lang="ja-JP" altLang="en-US" dirty="0"/>
                        <a:t>登録・更新要件（</a:t>
                      </a:r>
                      <a:r>
                        <a:rPr kumimoji="1" lang="en-US" altLang="ja-JP" dirty="0"/>
                        <a:t>R9.4</a:t>
                      </a:r>
                      <a:r>
                        <a:rPr kumimoji="1" lang="ja-JP" altLang="en-US" dirty="0"/>
                        <a:t>月）</a:t>
                      </a:r>
                    </a:p>
                  </a:txBody>
                  <a:tcPr/>
                </a:tc>
                <a:tc>
                  <a:txBody>
                    <a:bodyPr/>
                    <a:lstStyle/>
                    <a:p>
                      <a:r>
                        <a:rPr kumimoji="1" lang="ja-JP" altLang="en-US" dirty="0"/>
                        <a:t>更新要件に対応する現事業</a:t>
                      </a:r>
                    </a:p>
                  </a:txBody>
                  <a:tcPr/>
                </a:tc>
                <a:tc>
                  <a:txBody>
                    <a:bodyPr/>
                    <a:lstStyle/>
                    <a:p>
                      <a:r>
                        <a:rPr kumimoji="1" lang="ja-JP" altLang="en-US" dirty="0"/>
                        <a:t>今後の主な対応</a:t>
                      </a:r>
                    </a:p>
                  </a:txBody>
                  <a:tcPr/>
                </a:tc>
                <a:extLst>
                  <a:ext uri="{0D108BD9-81ED-4DB2-BD59-A6C34878D82A}">
                    <a16:rowId xmlns:a16="http://schemas.microsoft.com/office/drawing/2014/main" val="920733577"/>
                  </a:ext>
                </a:extLst>
              </a:tr>
              <a:tr h="370840">
                <a:tc>
                  <a:txBody>
                    <a:bodyPr/>
                    <a:lstStyle/>
                    <a:p>
                      <a:r>
                        <a:rPr kumimoji="1" lang="ja-JP" altLang="en-US" dirty="0">
                          <a:solidFill>
                            <a:srgbClr val="FF0000"/>
                          </a:solidFill>
                        </a:rPr>
                        <a:t>４．多様な関係者との体制構築</a:t>
                      </a:r>
                      <a:endParaRPr kumimoji="1" lang="en-US" altLang="ja-JP" dirty="0">
                        <a:solidFill>
                          <a:srgbClr val="FF0000"/>
                        </a:solidFill>
                      </a:endParaRPr>
                    </a:p>
                    <a:p>
                      <a:r>
                        <a:rPr kumimoji="1" lang="ja-JP" altLang="en-US" dirty="0"/>
                        <a:t>　</a:t>
                      </a:r>
                      <a:r>
                        <a:rPr kumimoji="1" lang="en-US" altLang="ja-JP" dirty="0"/>
                        <a:t>(1)</a:t>
                      </a:r>
                      <a:r>
                        <a:rPr kumimoji="1" lang="ja-JP" altLang="en-US" dirty="0"/>
                        <a:t>観光地経営戦略の作成等における合意形成</a:t>
                      </a:r>
                      <a:endParaRPr kumimoji="1" lang="en-US" altLang="ja-JP" dirty="0"/>
                    </a:p>
                    <a:p>
                      <a:r>
                        <a:rPr kumimoji="1" lang="ja-JP" altLang="en-US" dirty="0"/>
                        <a:t>　　において、</a:t>
                      </a:r>
                      <a:r>
                        <a:rPr kumimoji="1" lang="en-US" altLang="ja-JP" dirty="0"/>
                        <a:t>DMO</a:t>
                      </a:r>
                      <a:r>
                        <a:rPr kumimoji="1" lang="ja-JP" altLang="en-US" dirty="0"/>
                        <a:t>が中心的な役割を担ってい</a:t>
                      </a:r>
                      <a:endParaRPr kumimoji="1" lang="en-US" altLang="ja-JP" dirty="0"/>
                    </a:p>
                    <a:p>
                      <a:r>
                        <a:rPr kumimoji="1" lang="ja-JP" altLang="en-US" dirty="0"/>
                        <a:t>　　ること。</a:t>
                      </a:r>
                      <a:endParaRPr kumimoji="1" lang="en-US" altLang="ja-JP" dirty="0"/>
                    </a:p>
                    <a:p>
                      <a:r>
                        <a:rPr kumimoji="1" lang="ja-JP" altLang="en-US" dirty="0"/>
                        <a:t>　</a:t>
                      </a:r>
                      <a:r>
                        <a:rPr kumimoji="1" lang="en-US" altLang="ja-JP" dirty="0"/>
                        <a:t>(2)</a:t>
                      </a:r>
                      <a:r>
                        <a:rPr kumimoji="1" lang="ja-JP" altLang="en-US" dirty="0"/>
                        <a:t>マネジメント区域の多様な関係者による合</a:t>
                      </a:r>
                      <a:endParaRPr kumimoji="1" lang="en-US" altLang="ja-JP" dirty="0"/>
                    </a:p>
                    <a:p>
                      <a:r>
                        <a:rPr kumimoji="1" lang="ja-JP" altLang="en-US" dirty="0"/>
                        <a:t>　　意形成にあたっては以下のいずれかに該当</a:t>
                      </a:r>
                      <a:endParaRPr kumimoji="1" lang="en-US" altLang="ja-JP" dirty="0"/>
                    </a:p>
                    <a:p>
                      <a:r>
                        <a:rPr kumimoji="1" lang="ja-JP" altLang="en-US" dirty="0"/>
                        <a:t>　　すること。</a:t>
                      </a:r>
                      <a:endParaRPr kumimoji="1" lang="en-US" altLang="ja-JP" dirty="0"/>
                    </a:p>
                    <a:p>
                      <a:r>
                        <a:rPr kumimoji="1" lang="ja-JP" altLang="en-US" dirty="0"/>
                        <a:t>　　①取締役、理事など</a:t>
                      </a:r>
                      <a:r>
                        <a:rPr kumimoji="1" lang="en-US" altLang="ja-JP" dirty="0"/>
                        <a:t>DMO</a:t>
                      </a:r>
                      <a:r>
                        <a:rPr kumimoji="1" lang="ja-JP" altLang="en-US" dirty="0"/>
                        <a:t>の意思決定に関与</a:t>
                      </a:r>
                      <a:endParaRPr kumimoji="1" lang="en-US" altLang="ja-JP" dirty="0"/>
                    </a:p>
                    <a:p>
                      <a:r>
                        <a:rPr kumimoji="1" lang="ja-JP" altLang="en-US" dirty="0"/>
                        <a:t>　　　できる立場で行政、文化、スポーツ、農</a:t>
                      </a:r>
                      <a:endParaRPr kumimoji="1" lang="en-US" altLang="ja-JP" dirty="0"/>
                    </a:p>
                    <a:p>
                      <a:r>
                        <a:rPr kumimoji="1" lang="ja-JP" altLang="en-US" dirty="0"/>
                        <a:t>　　　林漁業、交通等の幅広い分野の関係団体</a:t>
                      </a:r>
                      <a:endParaRPr kumimoji="1" lang="en-US" altLang="ja-JP" dirty="0"/>
                    </a:p>
                    <a:p>
                      <a:r>
                        <a:rPr kumimoji="1" lang="ja-JP" altLang="en-US" dirty="0"/>
                        <a:t>　　　の代表者が参画する形態</a:t>
                      </a:r>
                      <a:endParaRPr kumimoji="1" lang="en-US" altLang="ja-JP" dirty="0"/>
                    </a:p>
                    <a:p>
                      <a:r>
                        <a:rPr kumimoji="1" lang="ja-JP" altLang="en-US" dirty="0"/>
                        <a:t>　　②</a:t>
                      </a:r>
                      <a:r>
                        <a:rPr kumimoji="1" lang="en-US" altLang="ja-JP" dirty="0"/>
                        <a:t>DMO</a:t>
                      </a:r>
                      <a:r>
                        <a:rPr kumimoji="1" lang="ja-JP" altLang="en-US" dirty="0"/>
                        <a:t>が主導して行政や関係団体をメン</a:t>
                      </a:r>
                      <a:endParaRPr kumimoji="1" lang="en-US" altLang="ja-JP" dirty="0"/>
                    </a:p>
                    <a:p>
                      <a:r>
                        <a:rPr kumimoji="1" lang="ja-JP" altLang="en-US" dirty="0"/>
                        <a:t>　　　バーとするワーキンググループなどの委</a:t>
                      </a:r>
                      <a:endParaRPr kumimoji="1" lang="en-US" altLang="ja-JP" dirty="0"/>
                    </a:p>
                    <a:p>
                      <a:r>
                        <a:rPr kumimoji="1" lang="ja-JP" altLang="en-US" dirty="0"/>
                        <a:t>　　　員会等を設置する形態</a:t>
                      </a:r>
                      <a:endParaRPr kumimoji="1" lang="en-US" altLang="ja-JP" dirty="0"/>
                    </a:p>
                    <a:p>
                      <a:r>
                        <a:rPr kumimoji="1" lang="en-US" altLang="ja-JP" dirty="0"/>
                        <a:t>   (3)</a:t>
                      </a:r>
                      <a:r>
                        <a:rPr kumimoji="1" lang="ja-JP" altLang="en-US" dirty="0"/>
                        <a:t>合意形成の仕組みの中に①地域が「売り」</a:t>
                      </a:r>
                      <a:endParaRPr kumimoji="1" lang="en-US" altLang="ja-JP" dirty="0"/>
                    </a:p>
                    <a:p>
                      <a:r>
                        <a:rPr kumimoji="1" lang="ja-JP" altLang="en-US" dirty="0"/>
                        <a:t>　　とする観光資源の関係者、②宿泊事業者、</a:t>
                      </a:r>
                      <a:endParaRPr kumimoji="1" lang="en-US" altLang="ja-JP" dirty="0"/>
                    </a:p>
                    <a:p>
                      <a:r>
                        <a:rPr kumimoji="1" lang="ja-JP" altLang="en-US" dirty="0"/>
                        <a:t>　　③交通事業者、④行政が全て参画してい</a:t>
                      </a:r>
                      <a:endParaRPr kumimoji="1" lang="en-US" altLang="ja-JP" dirty="0"/>
                    </a:p>
                    <a:p>
                      <a:r>
                        <a:rPr kumimoji="1" lang="ja-JP" altLang="en-US" dirty="0"/>
                        <a:t>　　ること。</a:t>
                      </a:r>
                      <a:endParaRPr kumimoji="1" lang="en-US" altLang="ja-JP" dirty="0"/>
                    </a:p>
                    <a:p>
                      <a:r>
                        <a:rPr kumimoji="1" lang="en-US" altLang="ja-JP" dirty="0"/>
                        <a:t>  (4)</a:t>
                      </a:r>
                      <a:r>
                        <a:rPr kumimoji="1" lang="ja-JP" altLang="en-US" dirty="0"/>
                        <a:t>地域住民をはじめとするマネジメント区域</a:t>
                      </a:r>
                      <a:endParaRPr kumimoji="1" lang="en-US" altLang="ja-JP" dirty="0"/>
                    </a:p>
                    <a:p>
                      <a:r>
                        <a:rPr kumimoji="1" lang="ja-JP" altLang="en-US" dirty="0"/>
                        <a:t>　　の多様な関係者に対し、観光地経営戦略等</a:t>
                      </a:r>
                      <a:endParaRPr kumimoji="1" lang="en-US" altLang="ja-JP" dirty="0"/>
                    </a:p>
                    <a:p>
                      <a:r>
                        <a:rPr kumimoji="1" lang="ja-JP" altLang="en-US" dirty="0"/>
                        <a:t>　　の共有を行い、意見の収集・反映を図るこ</a:t>
                      </a:r>
                      <a:endParaRPr kumimoji="1" lang="en-US" altLang="ja-JP" dirty="0"/>
                    </a:p>
                    <a:p>
                      <a:r>
                        <a:rPr kumimoji="1" lang="ja-JP" altLang="en-US" dirty="0"/>
                        <a:t>　　と。</a:t>
                      </a:r>
                      <a:endParaRPr kumimoji="1" lang="en-US" altLang="ja-JP" dirty="0"/>
                    </a:p>
                    <a:p>
                      <a:r>
                        <a:rPr kumimoji="1" lang="ja-JP" altLang="en-US" dirty="0"/>
                        <a:t>  </a:t>
                      </a:r>
                      <a:r>
                        <a:rPr kumimoji="1" lang="en-US" altLang="ja-JP" dirty="0"/>
                        <a:t>(5)</a:t>
                      </a:r>
                      <a:r>
                        <a:rPr kumimoji="1" lang="ja-JP" altLang="en-US" dirty="0"/>
                        <a:t>意思決定機関での議事内容の公表すること。</a:t>
                      </a:r>
                      <a:endParaRPr kumimoji="1" lang="en-US" altLang="ja-JP" dirty="0"/>
                    </a:p>
                  </a:txBody>
                  <a:tcPr/>
                </a:tc>
                <a:tc>
                  <a:txBody>
                    <a:bodyPr/>
                    <a:lstStyle/>
                    <a:p>
                      <a:endParaRPr kumimoji="1" lang="en-US" altLang="ja-JP" dirty="0"/>
                    </a:p>
                    <a:p>
                      <a:endParaRPr kumimoji="1" lang="en-US" altLang="ja-JP" dirty="0"/>
                    </a:p>
                    <a:p>
                      <a:endParaRPr kumimoji="1" lang="en-US" altLang="ja-JP" dirty="0"/>
                    </a:p>
                    <a:p>
                      <a:endParaRPr kumimoji="1" lang="ja-JP" altLang="en-US" dirty="0"/>
                    </a:p>
                    <a:p>
                      <a:r>
                        <a:rPr kumimoji="1" lang="ja-JP" altLang="en-US" dirty="0"/>
                        <a:t>（参考：令和</a:t>
                      </a:r>
                      <a:r>
                        <a:rPr kumimoji="1" lang="en-US" altLang="ja-JP" dirty="0"/>
                        <a:t>7</a:t>
                      </a:r>
                      <a:r>
                        <a:rPr kumimoji="1" lang="ja-JP" altLang="en-US" dirty="0"/>
                        <a:t>年度予算額）</a:t>
                      </a:r>
                      <a:endParaRPr kumimoji="1" lang="en-US" altLang="ja-JP" dirty="0"/>
                    </a:p>
                    <a:p>
                      <a:r>
                        <a:rPr kumimoji="1" lang="ja-JP" altLang="en-US" dirty="0"/>
                        <a:t>・理事会・社員総会の開催</a:t>
                      </a:r>
                      <a:endParaRPr kumimoji="1" lang="en-US" altLang="ja-JP" dirty="0"/>
                    </a:p>
                    <a:p>
                      <a:r>
                        <a:rPr kumimoji="1" lang="ja-JP" altLang="en-US" dirty="0"/>
                        <a:t>　理事、社員の追加</a:t>
                      </a:r>
                      <a:endParaRPr kumimoji="1" lang="en-US" altLang="ja-JP" dirty="0"/>
                    </a:p>
                    <a:p>
                      <a:r>
                        <a:rPr kumimoji="1" lang="ja-JP" altLang="en-US" dirty="0"/>
                        <a:t>・専門部会の開催、機能強化</a:t>
                      </a:r>
                      <a:endParaRPr kumimoji="1" lang="en-US" altLang="ja-JP" dirty="0"/>
                    </a:p>
                    <a:p>
                      <a:r>
                        <a:rPr kumimoji="1" lang="ja-JP" altLang="en-US" dirty="0"/>
                        <a:t>・住民向けセミナーの開催</a:t>
                      </a:r>
                      <a:endParaRPr kumimoji="1" lang="en-US" altLang="ja-JP" dirty="0"/>
                    </a:p>
                    <a:p>
                      <a:endParaRPr kumimoji="1" lang="en-US" altLang="ja-JP" dirty="0"/>
                    </a:p>
                    <a:p>
                      <a:r>
                        <a:rPr kumimoji="1" lang="ja-JP" altLang="en-US" dirty="0"/>
                        <a:t>　等に係る法人運営費　</a:t>
                      </a:r>
                      <a:endParaRPr kumimoji="1" lang="en-US" altLang="ja-JP" dirty="0"/>
                    </a:p>
                    <a:p>
                      <a:r>
                        <a:rPr kumimoji="1" lang="ja-JP" altLang="en-US" dirty="0"/>
                        <a:t>　　　　　　　　　</a:t>
                      </a:r>
                      <a:r>
                        <a:rPr kumimoji="1" lang="en-US" altLang="ja-JP" dirty="0"/>
                        <a:t>6,720</a:t>
                      </a:r>
                      <a:r>
                        <a:rPr kumimoji="1" lang="ja-JP" altLang="en-US" dirty="0"/>
                        <a:t>千円</a:t>
                      </a:r>
                      <a:endParaRPr kumimoji="1" lang="en-US" altLang="ja-JP" dirty="0"/>
                    </a:p>
                    <a:p>
                      <a:endParaRPr kumimoji="1" lang="en-US" altLang="ja-JP" dirty="0"/>
                    </a:p>
                    <a:p>
                      <a:r>
                        <a:rPr kumimoji="1" lang="ja-JP" altLang="en-US" dirty="0"/>
                        <a:t>　</a:t>
                      </a:r>
                      <a:endParaRPr kumimoji="1" lang="en-US" altLang="ja-JP" dirty="0"/>
                    </a:p>
                    <a:p>
                      <a:endParaRPr kumimoji="1" lang="ja-JP" altLang="en-US" dirty="0"/>
                    </a:p>
                    <a:p>
                      <a:endParaRPr kumimoji="1" lang="ja-JP" altLang="en-US" dirty="0"/>
                    </a:p>
                  </a:txBody>
                  <a:tcPr/>
                </a:tc>
                <a:tc>
                  <a:txBody>
                    <a:bodyPr/>
                    <a:lstStyle/>
                    <a:p>
                      <a:r>
                        <a:rPr kumimoji="1" lang="ja-JP" altLang="en-US" dirty="0"/>
                        <a:t>令和</a:t>
                      </a:r>
                      <a:r>
                        <a:rPr kumimoji="1" lang="en-US" altLang="ja-JP" dirty="0"/>
                        <a:t>8</a:t>
                      </a:r>
                      <a:r>
                        <a:rPr kumimoji="1" lang="ja-JP" altLang="en-US" dirty="0"/>
                        <a:t>年度以降</a:t>
                      </a:r>
                      <a:endParaRPr kumimoji="1" lang="en-US" altLang="ja-JP" dirty="0"/>
                    </a:p>
                    <a:p>
                      <a:endParaRPr kumimoji="1" lang="en-US" altLang="ja-JP" dirty="0"/>
                    </a:p>
                    <a:p>
                      <a:r>
                        <a:rPr kumimoji="1" lang="ja-JP" altLang="en-US" dirty="0"/>
                        <a:t>・プロパー社員の（候補者）の受入（常勤）　</a:t>
                      </a:r>
                      <a:r>
                        <a:rPr kumimoji="1" lang="en-US" altLang="ja-JP" dirty="0"/>
                        <a:t>【</a:t>
                      </a:r>
                      <a:r>
                        <a:rPr kumimoji="1" lang="ja-JP" altLang="en-US" dirty="0"/>
                        <a:t>再掲</a:t>
                      </a:r>
                      <a:r>
                        <a:rPr kumimoji="1" lang="en-US" altLang="ja-JP" dirty="0"/>
                        <a:t>】</a:t>
                      </a:r>
                    </a:p>
                    <a:p>
                      <a:endParaRPr kumimoji="1" lang="en-US" altLang="ja-JP" dirty="0"/>
                    </a:p>
                    <a:p>
                      <a:r>
                        <a:rPr kumimoji="1" lang="ja-JP" altLang="en-US" dirty="0"/>
                        <a:t>・行政職員の派遣受入</a:t>
                      </a:r>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r>
                        <a:rPr kumimoji="1" lang="en-US" altLang="ja-JP" dirty="0"/>
                        <a:t>【</a:t>
                      </a:r>
                      <a:r>
                        <a:rPr kumimoji="1" lang="ja-JP" altLang="en-US" dirty="0"/>
                        <a:t>財源</a:t>
                      </a:r>
                      <a:r>
                        <a:rPr kumimoji="1" lang="en-US" altLang="ja-JP" dirty="0"/>
                        <a:t>】</a:t>
                      </a:r>
                    </a:p>
                    <a:p>
                      <a:r>
                        <a:rPr kumimoji="1" lang="ja-JP" altLang="en-US" dirty="0"/>
                        <a:t>地域プロジェクトマネージャー（</a:t>
                      </a:r>
                      <a:r>
                        <a:rPr kumimoji="1" lang="en-US" altLang="ja-JP" dirty="0"/>
                        <a:t>3</a:t>
                      </a:r>
                      <a:r>
                        <a:rPr kumimoji="1" lang="ja-JP" altLang="en-US" dirty="0"/>
                        <a:t>年間）、</a:t>
                      </a:r>
                      <a:endParaRPr kumimoji="1" lang="en-US" altLang="ja-JP" dirty="0"/>
                    </a:p>
                    <a:p>
                      <a:r>
                        <a:rPr kumimoji="1" lang="ja-JP" altLang="en-US" dirty="0"/>
                        <a:t>内閣府交付金　など</a:t>
                      </a:r>
                      <a:endParaRPr kumimoji="1" lang="en-US" altLang="ja-JP" dirty="0"/>
                    </a:p>
                  </a:txBody>
                  <a:tcPr/>
                </a:tc>
                <a:extLst>
                  <a:ext uri="{0D108BD9-81ED-4DB2-BD59-A6C34878D82A}">
                    <a16:rowId xmlns:a16="http://schemas.microsoft.com/office/drawing/2014/main" val="336519903"/>
                  </a:ext>
                </a:extLst>
              </a:tr>
            </a:tbl>
          </a:graphicData>
        </a:graphic>
      </p:graphicFrame>
      <p:sp>
        <p:nvSpPr>
          <p:cNvPr id="2" name="スライド番号プレースホルダー 1">
            <a:extLst>
              <a:ext uri="{FF2B5EF4-FFF2-40B4-BE49-F238E27FC236}">
                <a16:creationId xmlns:a16="http://schemas.microsoft.com/office/drawing/2014/main" id="{D844B7D5-6BC8-6AE5-DFF4-0C4556803E85}"/>
              </a:ext>
            </a:extLst>
          </p:cNvPr>
          <p:cNvSpPr>
            <a:spLocks noGrp="1"/>
          </p:cNvSpPr>
          <p:nvPr>
            <p:ph type="sldNum" sz="quarter" idx="12"/>
          </p:nvPr>
        </p:nvSpPr>
        <p:spPr/>
        <p:txBody>
          <a:bodyPr/>
          <a:lstStyle/>
          <a:p>
            <a:fld id="{8659A31A-AE94-4243-8A26-771F48EB0527}" type="slidenum">
              <a:rPr kumimoji="1" lang="ja-JP" altLang="en-US" smtClean="0"/>
              <a:t>14</a:t>
            </a:fld>
            <a:endParaRPr kumimoji="1" lang="ja-JP" altLang="en-US"/>
          </a:p>
        </p:txBody>
      </p:sp>
    </p:spTree>
    <p:extLst>
      <p:ext uri="{BB962C8B-B14F-4D97-AF65-F5344CB8AC3E}">
        <p14:creationId xmlns:p14="http://schemas.microsoft.com/office/powerpoint/2010/main" val="32299140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27540-C8E7-AC7B-6E8B-C3378D9C52C4}"/>
            </a:ext>
          </a:extLst>
        </p:cNvPr>
        <p:cNvGrpSpPr/>
        <p:nvPr/>
      </p:nvGrpSpPr>
      <p:grpSpPr>
        <a:xfrm>
          <a:off x="0" y="0"/>
          <a:ext cx="0" cy="0"/>
          <a:chOff x="0" y="0"/>
          <a:chExt cx="0" cy="0"/>
        </a:xfrm>
      </p:grpSpPr>
      <p:graphicFrame>
        <p:nvGraphicFramePr>
          <p:cNvPr id="4" name="コンテンツ プレースホルダー 4">
            <a:extLst>
              <a:ext uri="{FF2B5EF4-FFF2-40B4-BE49-F238E27FC236}">
                <a16:creationId xmlns:a16="http://schemas.microsoft.com/office/drawing/2014/main" id="{A77B1E25-A36A-E40B-2D8D-9E699318BF6E}"/>
              </a:ext>
            </a:extLst>
          </p:cNvPr>
          <p:cNvGraphicFramePr>
            <a:graphicFrameLocks noGrp="1"/>
          </p:cNvGraphicFramePr>
          <p:nvPr>
            <p:ph idx="1"/>
            <p:extLst>
              <p:ext uri="{D42A27DB-BD31-4B8C-83A1-F6EECF244321}">
                <p14:modId xmlns:p14="http://schemas.microsoft.com/office/powerpoint/2010/main" val="1531131365"/>
              </p:ext>
            </p:extLst>
          </p:nvPr>
        </p:nvGraphicFramePr>
        <p:xfrm>
          <a:off x="680358" y="964112"/>
          <a:ext cx="11092539" cy="5125720"/>
        </p:xfrm>
        <a:graphic>
          <a:graphicData uri="http://schemas.openxmlformats.org/drawingml/2006/table">
            <a:tbl>
              <a:tblPr firstRow="1" lastCol="1" bandRow="1">
                <a:tableStyleId>{93296810-A885-4BE3-A3E7-6D5BEEA58F35}</a:tableStyleId>
              </a:tblPr>
              <a:tblGrid>
                <a:gridCol w="5082686">
                  <a:extLst>
                    <a:ext uri="{9D8B030D-6E8A-4147-A177-3AD203B41FA5}">
                      <a16:colId xmlns:a16="http://schemas.microsoft.com/office/drawing/2014/main" val="575150037"/>
                    </a:ext>
                  </a:extLst>
                </a:gridCol>
                <a:gridCol w="3462596">
                  <a:extLst>
                    <a:ext uri="{9D8B030D-6E8A-4147-A177-3AD203B41FA5}">
                      <a16:colId xmlns:a16="http://schemas.microsoft.com/office/drawing/2014/main" val="2049105655"/>
                    </a:ext>
                  </a:extLst>
                </a:gridCol>
                <a:gridCol w="2547257">
                  <a:extLst>
                    <a:ext uri="{9D8B030D-6E8A-4147-A177-3AD203B41FA5}">
                      <a16:colId xmlns:a16="http://schemas.microsoft.com/office/drawing/2014/main" val="2146986535"/>
                    </a:ext>
                  </a:extLst>
                </a:gridCol>
              </a:tblGrid>
              <a:tr h="370840">
                <a:tc>
                  <a:txBody>
                    <a:bodyPr/>
                    <a:lstStyle/>
                    <a:p>
                      <a:r>
                        <a:rPr kumimoji="1" lang="ja-JP" altLang="en-US" dirty="0"/>
                        <a:t>（新）</a:t>
                      </a:r>
                      <a:r>
                        <a:rPr kumimoji="1" lang="en-US" altLang="ja-JP" dirty="0"/>
                        <a:t>DMO</a:t>
                      </a:r>
                      <a:r>
                        <a:rPr kumimoji="1" lang="ja-JP" altLang="en-US" dirty="0"/>
                        <a:t>登録・更新要件（</a:t>
                      </a:r>
                      <a:r>
                        <a:rPr kumimoji="1" lang="en-US" altLang="ja-JP" dirty="0"/>
                        <a:t>R9.4</a:t>
                      </a:r>
                      <a:r>
                        <a:rPr kumimoji="1" lang="ja-JP" altLang="en-US" dirty="0"/>
                        <a:t>月）</a:t>
                      </a:r>
                    </a:p>
                  </a:txBody>
                  <a:tcPr/>
                </a:tc>
                <a:tc>
                  <a:txBody>
                    <a:bodyPr/>
                    <a:lstStyle/>
                    <a:p>
                      <a:r>
                        <a:rPr kumimoji="1" lang="ja-JP" altLang="en-US" dirty="0"/>
                        <a:t>更新要件に対応する想定事業</a:t>
                      </a:r>
                    </a:p>
                  </a:txBody>
                  <a:tcPr/>
                </a:tc>
                <a:tc>
                  <a:txBody>
                    <a:bodyPr/>
                    <a:lstStyle/>
                    <a:p>
                      <a:r>
                        <a:rPr kumimoji="1" lang="ja-JP" altLang="en-US" dirty="0"/>
                        <a:t>今後の主な対応</a:t>
                      </a:r>
                    </a:p>
                  </a:txBody>
                  <a:tcPr/>
                </a:tc>
                <a:extLst>
                  <a:ext uri="{0D108BD9-81ED-4DB2-BD59-A6C34878D82A}">
                    <a16:rowId xmlns:a16="http://schemas.microsoft.com/office/drawing/2014/main" val="920733577"/>
                  </a:ext>
                </a:extLst>
              </a:tr>
              <a:tr h="0">
                <a:tc>
                  <a:txBody>
                    <a:bodyPr/>
                    <a:lstStyle/>
                    <a:p>
                      <a:r>
                        <a:rPr kumimoji="1" lang="ja-JP" altLang="en-US" dirty="0">
                          <a:solidFill>
                            <a:srgbClr val="FF0000"/>
                          </a:solidFill>
                        </a:rPr>
                        <a:t>５．</a:t>
                      </a:r>
                      <a:r>
                        <a:rPr kumimoji="1" lang="en-US" altLang="ja-JP" dirty="0">
                          <a:solidFill>
                            <a:srgbClr val="FF0000"/>
                          </a:solidFill>
                        </a:rPr>
                        <a:t>DMO</a:t>
                      </a:r>
                      <a:r>
                        <a:rPr kumimoji="1" lang="ja-JP" altLang="en-US" dirty="0">
                          <a:solidFill>
                            <a:srgbClr val="FF0000"/>
                          </a:solidFill>
                        </a:rPr>
                        <a:t>の組織の確立</a:t>
                      </a:r>
                      <a:endParaRPr kumimoji="1" lang="en-US" altLang="ja-JP" dirty="0">
                        <a:solidFill>
                          <a:srgbClr val="FF0000"/>
                        </a:solidFill>
                      </a:endParaRPr>
                    </a:p>
                    <a:p>
                      <a:r>
                        <a:rPr kumimoji="1" lang="ja-JP" altLang="en-US" dirty="0"/>
                        <a:t>　　①法人格の取得</a:t>
                      </a:r>
                      <a:endParaRPr kumimoji="1" lang="en-US" altLang="ja-JP" dirty="0"/>
                    </a:p>
                    <a:p>
                      <a:r>
                        <a:rPr kumimoji="1" lang="ja-JP" altLang="en-US" dirty="0"/>
                        <a:t>　　②意思決定機関の設置</a:t>
                      </a:r>
                      <a:endParaRPr kumimoji="1" lang="en-US" altLang="ja-JP" dirty="0"/>
                    </a:p>
                    <a:p>
                      <a:r>
                        <a:rPr kumimoji="1" lang="ja-JP" altLang="en-US" dirty="0"/>
                        <a:t>　　③最終的な責任者の明確化</a:t>
                      </a:r>
                      <a:endParaRPr kumimoji="1" lang="en-US" altLang="ja-JP" dirty="0"/>
                    </a:p>
                    <a:p>
                      <a:r>
                        <a:rPr kumimoji="1" lang="ja-JP" altLang="en-US" dirty="0"/>
                        <a:t>　　④データ分析に基づいたマーケテイングに</a:t>
                      </a:r>
                      <a:endParaRPr kumimoji="1" lang="en-US" altLang="ja-JP" dirty="0"/>
                    </a:p>
                    <a:p>
                      <a:r>
                        <a:rPr kumimoji="1" lang="ja-JP" altLang="en-US" dirty="0"/>
                        <a:t>　　　関する責任者（</a:t>
                      </a:r>
                      <a:r>
                        <a:rPr kumimoji="1" lang="en-US" altLang="ja-JP" dirty="0"/>
                        <a:t>CMO</a:t>
                      </a:r>
                      <a:r>
                        <a:rPr kumimoji="1" lang="ja-JP" altLang="en-US" dirty="0"/>
                        <a:t>）の設置（ただし、</a:t>
                      </a:r>
                      <a:endParaRPr kumimoji="1" lang="en-US" altLang="ja-JP" dirty="0"/>
                    </a:p>
                    <a:p>
                      <a:r>
                        <a:rPr kumimoji="1" lang="ja-JP" altLang="en-US" dirty="0"/>
                        <a:t>　　　専従を求めない）</a:t>
                      </a:r>
                      <a:endParaRPr kumimoji="1" lang="en-US" altLang="ja-JP" dirty="0"/>
                    </a:p>
                    <a:p>
                      <a:r>
                        <a:rPr kumimoji="1" lang="ja-JP" altLang="en-US" dirty="0"/>
                        <a:t>　　⑤財務責任者（</a:t>
                      </a:r>
                      <a:r>
                        <a:rPr kumimoji="1" lang="en-US" altLang="ja-JP" dirty="0"/>
                        <a:t>CFO</a:t>
                      </a:r>
                      <a:r>
                        <a:rPr kumimoji="1" lang="ja-JP" altLang="en-US" dirty="0"/>
                        <a:t>）の設置</a:t>
                      </a:r>
                      <a:endParaRPr kumimoji="1" lang="en-US" altLang="ja-JP" dirty="0"/>
                    </a:p>
                    <a:p>
                      <a:r>
                        <a:rPr kumimoji="1" lang="ja-JP" altLang="en-US" dirty="0"/>
                        <a:t>　　⑥</a:t>
                      </a:r>
                      <a:r>
                        <a:rPr kumimoji="1" lang="en-US" altLang="ja-JP" dirty="0"/>
                        <a:t>3</a:t>
                      </a:r>
                      <a:r>
                        <a:rPr kumimoji="1" lang="ja-JP" altLang="en-US" dirty="0"/>
                        <a:t>名以上の常勤職員の配置</a:t>
                      </a:r>
                      <a:endParaRPr kumimoji="1" lang="en-US" altLang="ja-JP" dirty="0"/>
                    </a:p>
                    <a:p>
                      <a:r>
                        <a:rPr kumimoji="1" lang="ja-JP" altLang="en-US" dirty="0"/>
                        <a:t>　　⑦</a:t>
                      </a:r>
                      <a:r>
                        <a:rPr kumimoji="1" lang="en-US" altLang="ja-JP" dirty="0"/>
                        <a:t>DMO</a:t>
                      </a:r>
                      <a:r>
                        <a:rPr kumimoji="1" lang="ja-JP" altLang="en-US" dirty="0"/>
                        <a:t>職員の満足度について、データの収</a:t>
                      </a:r>
                      <a:endParaRPr kumimoji="1" lang="en-US" altLang="ja-JP" dirty="0"/>
                    </a:p>
                    <a:p>
                      <a:r>
                        <a:rPr kumimoji="1" lang="ja-JP" altLang="en-US" dirty="0"/>
                        <a:t>　　　集、分析及び評価を行い、その結果を公</a:t>
                      </a:r>
                      <a:endParaRPr kumimoji="1" lang="en-US" altLang="ja-JP" dirty="0"/>
                    </a:p>
                    <a:p>
                      <a:r>
                        <a:rPr kumimoji="1" lang="ja-JP" altLang="en-US" dirty="0"/>
                        <a:t>　　　表すること。目標未達成の場合は、原因</a:t>
                      </a:r>
                      <a:endParaRPr kumimoji="1" lang="en-US" altLang="ja-JP" dirty="0"/>
                    </a:p>
                    <a:p>
                      <a:r>
                        <a:rPr kumimoji="1" lang="ja-JP" altLang="en-US" dirty="0"/>
                        <a:t>　　　や見解、それを踏まえた見直し事項を記</a:t>
                      </a:r>
                      <a:endParaRPr kumimoji="1" lang="en-US" altLang="ja-JP" dirty="0"/>
                    </a:p>
                    <a:p>
                      <a:r>
                        <a:rPr kumimoji="1" lang="ja-JP" altLang="en-US" dirty="0"/>
                        <a:t>　　　載すること。</a:t>
                      </a:r>
                      <a:endParaRPr kumimoji="1" lang="en-US" altLang="ja-JP" dirty="0"/>
                    </a:p>
                    <a:p>
                      <a:endParaRPr kumimoji="1" lang="en-US" altLang="ja-JP" dirty="0"/>
                    </a:p>
                  </a:txBody>
                  <a:tcPr/>
                </a:tc>
                <a:tc>
                  <a:txBody>
                    <a:bodyPr/>
                    <a:lstStyle/>
                    <a:p>
                      <a:endParaRPr kumimoji="1" lang="en-US" altLang="ja-JP" dirty="0"/>
                    </a:p>
                    <a:p>
                      <a:endParaRPr kumimoji="1" lang="en-US" altLang="ja-JP" dirty="0"/>
                    </a:p>
                    <a:p>
                      <a:endParaRPr kumimoji="1" lang="en-US" altLang="ja-JP" dirty="0"/>
                    </a:p>
                    <a:p>
                      <a:endParaRPr kumimoji="1" lang="en-US" altLang="ja-JP" dirty="0"/>
                    </a:p>
                    <a:p>
                      <a:r>
                        <a:rPr kumimoji="1" lang="ja-JP" altLang="en-US" dirty="0"/>
                        <a:t>（令和</a:t>
                      </a:r>
                      <a:r>
                        <a:rPr kumimoji="1" lang="en-US" altLang="ja-JP" dirty="0"/>
                        <a:t>8</a:t>
                      </a:r>
                      <a:r>
                        <a:rPr kumimoji="1" lang="ja-JP" altLang="en-US" dirty="0"/>
                        <a:t>年度以降）</a:t>
                      </a:r>
                      <a:endParaRPr kumimoji="1" lang="en-US" altLang="ja-JP" dirty="0"/>
                    </a:p>
                    <a:p>
                      <a:endParaRPr kumimoji="1" lang="en-US" altLang="ja-JP" dirty="0"/>
                    </a:p>
                    <a:p>
                      <a:r>
                        <a:rPr kumimoji="1" lang="en-US" altLang="ja-JP" dirty="0"/>
                        <a:t>CMO</a:t>
                      </a:r>
                      <a:r>
                        <a:rPr kumimoji="1" lang="ja-JP" altLang="en-US" dirty="0"/>
                        <a:t>に係る人件費</a:t>
                      </a:r>
                      <a:endParaRPr kumimoji="1" lang="en-US" altLang="ja-JP" dirty="0"/>
                    </a:p>
                    <a:p>
                      <a:r>
                        <a:rPr kumimoji="1" lang="ja-JP" altLang="en-US" dirty="0"/>
                        <a:t>　　　　　　　　　</a:t>
                      </a:r>
                      <a:r>
                        <a:rPr kumimoji="1" lang="en-US" altLang="ja-JP" dirty="0"/>
                        <a:t>2,000</a:t>
                      </a:r>
                      <a:r>
                        <a:rPr kumimoji="1" lang="ja-JP" altLang="en-US" dirty="0"/>
                        <a:t>千円</a:t>
                      </a:r>
                      <a:endParaRPr kumimoji="1" lang="en-US" altLang="ja-JP" dirty="0"/>
                    </a:p>
                    <a:p>
                      <a:r>
                        <a:rPr kumimoji="1" lang="ja-JP" altLang="en-US" dirty="0"/>
                        <a:t>行政職員の時間外手当</a:t>
                      </a:r>
                      <a:endParaRPr kumimoji="1" lang="en-US" altLang="ja-JP" dirty="0"/>
                    </a:p>
                    <a:p>
                      <a:r>
                        <a:rPr kumimoji="1" lang="ja-JP" altLang="en-US" dirty="0"/>
                        <a:t>　　　　　　　　　　　</a:t>
                      </a:r>
                      <a:endParaRPr kumimoji="1" lang="en-US" altLang="ja-JP" dirty="0"/>
                    </a:p>
                    <a:p>
                      <a:r>
                        <a:rPr kumimoji="1" lang="ja-JP" altLang="en-US" dirty="0"/>
                        <a:t>　　　　　　　       </a:t>
                      </a:r>
                      <a:r>
                        <a:rPr kumimoji="1" lang="en-US" altLang="ja-JP" dirty="0"/>
                        <a:t>3,300</a:t>
                      </a:r>
                      <a:r>
                        <a:rPr kumimoji="1" lang="ja-JP" altLang="en-US" dirty="0"/>
                        <a:t>千円</a:t>
                      </a:r>
                      <a:endParaRPr kumimoji="1" lang="en-US" altLang="ja-JP" dirty="0"/>
                    </a:p>
                    <a:p>
                      <a:endParaRPr kumimoji="1" lang="en-US" altLang="ja-JP" dirty="0"/>
                    </a:p>
                    <a:p>
                      <a:r>
                        <a:rPr kumimoji="1" lang="ja-JP" altLang="en-US" dirty="0"/>
                        <a:t>　　　　　</a:t>
                      </a:r>
                      <a:endParaRPr kumimoji="1" lang="en-US" altLang="ja-JP" dirty="0"/>
                    </a:p>
                    <a:p>
                      <a:endParaRPr kumimoji="1" lang="en-US" altLang="ja-JP" dirty="0"/>
                    </a:p>
                    <a:p>
                      <a:r>
                        <a:rPr kumimoji="1" lang="ja-JP" altLang="en-US" dirty="0"/>
                        <a:t>　　　　　　　　</a:t>
                      </a:r>
                      <a:endParaRPr kumimoji="1" lang="en-US" altLang="ja-JP" dirty="0"/>
                    </a:p>
                    <a:p>
                      <a:endParaRPr kumimoji="1" lang="en-US" altLang="ja-JP" dirty="0"/>
                    </a:p>
                  </a:txBody>
                  <a:tcPr/>
                </a:tc>
                <a:tc>
                  <a:txBody>
                    <a:bodyPr/>
                    <a:lstStyle/>
                    <a:p>
                      <a:r>
                        <a:rPr kumimoji="1" lang="ja-JP" altLang="en-US" dirty="0"/>
                        <a:t>令和</a:t>
                      </a:r>
                      <a:r>
                        <a:rPr kumimoji="1" lang="en-US" altLang="ja-JP" dirty="0"/>
                        <a:t>8</a:t>
                      </a:r>
                      <a:r>
                        <a:rPr kumimoji="1" lang="ja-JP" altLang="en-US" dirty="0"/>
                        <a:t>年度以降</a:t>
                      </a:r>
                      <a:endParaRPr kumimoji="1" lang="en-US" altLang="ja-JP" dirty="0"/>
                    </a:p>
                    <a:p>
                      <a:endParaRPr kumimoji="1" lang="en-US" altLang="ja-JP" dirty="0"/>
                    </a:p>
                    <a:p>
                      <a:r>
                        <a:rPr kumimoji="1" lang="ja-JP" altLang="en-US" dirty="0"/>
                        <a:t>・マーケティング専門人材の配置（非常勤）</a:t>
                      </a:r>
                    </a:p>
                    <a:p>
                      <a:r>
                        <a:rPr kumimoji="1" lang="en-US" altLang="ja-JP" dirty="0"/>
                        <a:t>【</a:t>
                      </a:r>
                      <a:r>
                        <a:rPr kumimoji="1" lang="ja-JP" altLang="en-US" dirty="0"/>
                        <a:t>再掲</a:t>
                      </a:r>
                      <a:r>
                        <a:rPr kumimoji="1" lang="en-US" altLang="ja-JP" dirty="0"/>
                        <a:t>】</a:t>
                      </a:r>
                    </a:p>
                    <a:p>
                      <a:endParaRPr kumimoji="1" lang="en-US" altLang="ja-JP" dirty="0"/>
                    </a:p>
                    <a:p>
                      <a:r>
                        <a:rPr kumimoji="1" lang="ja-JP" altLang="en-US" dirty="0"/>
                        <a:t>・プロパー社員の採用準備（常勤）</a:t>
                      </a:r>
                      <a:r>
                        <a:rPr kumimoji="1" lang="en-US" altLang="ja-JP" dirty="0"/>
                        <a:t>【</a:t>
                      </a:r>
                      <a:r>
                        <a:rPr kumimoji="1" lang="ja-JP" altLang="en-US" dirty="0"/>
                        <a:t>再掲</a:t>
                      </a:r>
                      <a:r>
                        <a:rPr kumimoji="1" lang="en-US" altLang="ja-JP" dirty="0"/>
                        <a:t>】</a:t>
                      </a:r>
                    </a:p>
                    <a:p>
                      <a:endParaRPr kumimoji="1" lang="en-US" altLang="ja-JP" dirty="0"/>
                    </a:p>
                    <a:p>
                      <a:r>
                        <a:rPr kumimoji="1" lang="ja-JP" altLang="en-US" dirty="0"/>
                        <a:t>・市町村職員の派遣受入</a:t>
                      </a:r>
                      <a:r>
                        <a:rPr kumimoji="1" lang="en-US" altLang="ja-JP" dirty="0"/>
                        <a:t>【</a:t>
                      </a:r>
                      <a:r>
                        <a:rPr kumimoji="1" lang="ja-JP" altLang="en-US" dirty="0"/>
                        <a:t>再掲</a:t>
                      </a:r>
                      <a:r>
                        <a:rPr kumimoji="1" lang="en-US" altLang="ja-JP" dirty="0"/>
                        <a:t>】</a:t>
                      </a:r>
                    </a:p>
                    <a:p>
                      <a:endParaRPr kumimoji="1" lang="en-US" altLang="ja-JP" dirty="0"/>
                    </a:p>
                    <a:p>
                      <a:endParaRPr kumimoji="1" lang="en-US" altLang="ja-JP" dirty="0"/>
                    </a:p>
                    <a:p>
                      <a:r>
                        <a:rPr kumimoji="1" lang="en-US" altLang="ja-JP" dirty="0"/>
                        <a:t>【</a:t>
                      </a:r>
                      <a:r>
                        <a:rPr kumimoji="1" lang="ja-JP" altLang="en-US" dirty="0"/>
                        <a:t>財源</a:t>
                      </a:r>
                      <a:r>
                        <a:rPr kumimoji="1" lang="en-US" altLang="ja-JP" dirty="0"/>
                        <a:t>】</a:t>
                      </a:r>
                    </a:p>
                    <a:p>
                      <a:r>
                        <a:rPr kumimoji="1" lang="ja-JP" altLang="en-US" dirty="0"/>
                        <a:t>地域プロジェクトマネージャー（</a:t>
                      </a:r>
                      <a:r>
                        <a:rPr kumimoji="1" lang="en-US" altLang="ja-JP" dirty="0"/>
                        <a:t>3</a:t>
                      </a:r>
                      <a:r>
                        <a:rPr kumimoji="1" lang="ja-JP" altLang="en-US" dirty="0"/>
                        <a:t>年間）、</a:t>
                      </a:r>
                      <a:endParaRPr kumimoji="1" lang="en-US" altLang="ja-JP" dirty="0"/>
                    </a:p>
                    <a:p>
                      <a:r>
                        <a:rPr kumimoji="1" lang="ja-JP" altLang="en-US" dirty="0"/>
                        <a:t>内閣府交付金など</a:t>
                      </a:r>
                      <a:endParaRPr kumimoji="1" lang="en-US" altLang="ja-JP" dirty="0"/>
                    </a:p>
                  </a:txBody>
                  <a:tcPr/>
                </a:tc>
                <a:extLst>
                  <a:ext uri="{0D108BD9-81ED-4DB2-BD59-A6C34878D82A}">
                    <a16:rowId xmlns:a16="http://schemas.microsoft.com/office/drawing/2014/main" val="336519903"/>
                  </a:ext>
                </a:extLst>
              </a:tr>
            </a:tbl>
          </a:graphicData>
        </a:graphic>
      </p:graphicFrame>
      <p:sp>
        <p:nvSpPr>
          <p:cNvPr id="2" name="スライド番号プレースホルダー 1">
            <a:extLst>
              <a:ext uri="{FF2B5EF4-FFF2-40B4-BE49-F238E27FC236}">
                <a16:creationId xmlns:a16="http://schemas.microsoft.com/office/drawing/2014/main" id="{D57116D5-2F29-A632-1E0D-A6E32A91C2E4}"/>
              </a:ext>
            </a:extLst>
          </p:cNvPr>
          <p:cNvSpPr>
            <a:spLocks noGrp="1"/>
          </p:cNvSpPr>
          <p:nvPr>
            <p:ph type="sldNum" sz="quarter" idx="12"/>
          </p:nvPr>
        </p:nvSpPr>
        <p:spPr/>
        <p:txBody>
          <a:bodyPr/>
          <a:lstStyle/>
          <a:p>
            <a:fld id="{8659A31A-AE94-4243-8A26-771F48EB0527}" type="slidenum">
              <a:rPr kumimoji="1" lang="ja-JP" altLang="en-US" smtClean="0"/>
              <a:t>15</a:t>
            </a:fld>
            <a:endParaRPr kumimoji="1" lang="ja-JP" altLang="en-US"/>
          </a:p>
        </p:txBody>
      </p:sp>
    </p:spTree>
    <p:extLst>
      <p:ext uri="{BB962C8B-B14F-4D97-AF65-F5344CB8AC3E}">
        <p14:creationId xmlns:p14="http://schemas.microsoft.com/office/powerpoint/2010/main" val="995497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9A86B-CBDC-B116-FC7C-AB2B4A518D43}"/>
            </a:ext>
          </a:extLst>
        </p:cNvPr>
        <p:cNvGrpSpPr/>
        <p:nvPr/>
      </p:nvGrpSpPr>
      <p:grpSpPr>
        <a:xfrm>
          <a:off x="0" y="0"/>
          <a:ext cx="0" cy="0"/>
          <a:chOff x="0" y="0"/>
          <a:chExt cx="0" cy="0"/>
        </a:xfrm>
      </p:grpSpPr>
      <p:graphicFrame>
        <p:nvGraphicFramePr>
          <p:cNvPr id="4" name="コンテンツ プレースホルダー 4">
            <a:extLst>
              <a:ext uri="{FF2B5EF4-FFF2-40B4-BE49-F238E27FC236}">
                <a16:creationId xmlns:a16="http://schemas.microsoft.com/office/drawing/2014/main" id="{03C15070-95F0-5B71-87DA-0871F8FEE4C0}"/>
              </a:ext>
            </a:extLst>
          </p:cNvPr>
          <p:cNvGraphicFramePr>
            <a:graphicFrameLocks noGrp="1"/>
          </p:cNvGraphicFramePr>
          <p:nvPr>
            <p:ph idx="1"/>
            <p:extLst>
              <p:ext uri="{D42A27DB-BD31-4B8C-83A1-F6EECF244321}">
                <p14:modId xmlns:p14="http://schemas.microsoft.com/office/powerpoint/2010/main" val="3928729679"/>
              </p:ext>
            </p:extLst>
          </p:nvPr>
        </p:nvGraphicFramePr>
        <p:xfrm>
          <a:off x="647702" y="1334226"/>
          <a:ext cx="11092539" cy="4302760"/>
        </p:xfrm>
        <a:graphic>
          <a:graphicData uri="http://schemas.openxmlformats.org/drawingml/2006/table">
            <a:tbl>
              <a:tblPr firstRow="1" lastCol="1" bandRow="1">
                <a:tableStyleId>{93296810-A885-4BE3-A3E7-6D5BEEA58F35}</a:tableStyleId>
              </a:tblPr>
              <a:tblGrid>
                <a:gridCol w="5082686">
                  <a:extLst>
                    <a:ext uri="{9D8B030D-6E8A-4147-A177-3AD203B41FA5}">
                      <a16:colId xmlns:a16="http://schemas.microsoft.com/office/drawing/2014/main" val="575150037"/>
                    </a:ext>
                  </a:extLst>
                </a:gridCol>
                <a:gridCol w="3462596">
                  <a:extLst>
                    <a:ext uri="{9D8B030D-6E8A-4147-A177-3AD203B41FA5}">
                      <a16:colId xmlns:a16="http://schemas.microsoft.com/office/drawing/2014/main" val="2049105655"/>
                    </a:ext>
                  </a:extLst>
                </a:gridCol>
                <a:gridCol w="2547257">
                  <a:extLst>
                    <a:ext uri="{9D8B030D-6E8A-4147-A177-3AD203B41FA5}">
                      <a16:colId xmlns:a16="http://schemas.microsoft.com/office/drawing/2014/main" val="2146986535"/>
                    </a:ext>
                  </a:extLst>
                </a:gridCol>
              </a:tblGrid>
              <a:tr h="370840">
                <a:tc>
                  <a:txBody>
                    <a:bodyPr/>
                    <a:lstStyle/>
                    <a:p>
                      <a:r>
                        <a:rPr kumimoji="1" lang="ja-JP" altLang="en-US" dirty="0"/>
                        <a:t>（新）</a:t>
                      </a:r>
                      <a:r>
                        <a:rPr kumimoji="1" lang="en-US" altLang="ja-JP" dirty="0"/>
                        <a:t>DMO</a:t>
                      </a:r>
                      <a:r>
                        <a:rPr kumimoji="1" lang="ja-JP" altLang="en-US" dirty="0"/>
                        <a:t>登録・更新要件（</a:t>
                      </a:r>
                      <a:r>
                        <a:rPr kumimoji="1" lang="en-US" altLang="ja-JP" dirty="0"/>
                        <a:t>R9.4</a:t>
                      </a:r>
                      <a:r>
                        <a:rPr kumimoji="1" lang="ja-JP" altLang="en-US" dirty="0"/>
                        <a:t>月）</a:t>
                      </a:r>
                    </a:p>
                  </a:txBody>
                  <a:tcPr/>
                </a:tc>
                <a:tc>
                  <a:txBody>
                    <a:bodyPr/>
                    <a:lstStyle/>
                    <a:p>
                      <a:r>
                        <a:rPr kumimoji="1" lang="ja-JP" altLang="en-US" dirty="0"/>
                        <a:t>更新要件に対応する現事業</a:t>
                      </a:r>
                    </a:p>
                  </a:txBody>
                  <a:tcPr/>
                </a:tc>
                <a:tc>
                  <a:txBody>
                    <a:bodyPr/>
                    <a:lstStyle/>
                    <a:p>
                      <a:r>
                        <a:rPr kumimoji="1" lang="ja-JP" altLang="en-US" dirty="0"/>
                        <a:t>今後の主な対応</a:t>
                      </a:r>
                      <a:endParaRPr kumimoji="1" lang="en-US" altLang="ja-JP" dirty="0"/>
                    </a:p>
                  </a:txBody>
                  <a:tcPr/>
                </a:tc>
                <a:extLst>
                  <a:ext uri="{0D108BD9-81ED-4DB2-BD59-A6C34878D82A}">
                    <a16:rowId xmlns:a16="http://schemas.microsoft.com/office/drawing/2014/main" val="920733577"/>
                  </a:ext>
                </a:extLst>
              </a:tr>
              <a:tr h="0">
                <a:tc>
                  <a:txBody>
                    <a:bodyPr/>
                    <a:lstStyle/>
                    <a:p>
                      <a:endParaRPr kumimoji="1" lang="en-US" altLang="ja-JP" dirty="0"/>
                    </a:p>
                    <a:p>
                      <a:r>
                        <a:rPr kumimoji="1" lang="ja-JP" altLang="en-US" dirty="0">
                          <a:solidFill>
                            <a:srgbClr val="FF0000"/>
                          </a:solidFill>
                        </a:rPr>
                        <a:t>６．安定的な運営資金の確保</a:t>
                      </a:r>
                      <a:endParaRPr kumimoji="1" lang="en-US" altLang="ja-JP" dirty="0">
                        <a:solidFill>
                          <a:srgbClr val="FF0000"/>
                        </a:solidFill>
                      </a:endParaRPr>
                    </a:p>
                    <a:p>
                      <a:r>
                        <a:rPr kumimoji="1" lang="ja-JP" altLang="en-US" dirty="0"/>
                        <a:t>　　①</a:t>
                      </a:r>
                      <a:r>
                        <a:rPr kumimoji="1" lang="en-US" altLang="ja-JP" dirty="0"/>
                        <a:t>DMO</a:t>
                      </a:r>
                      <a:r>
                        <a:rPr kumimoji="1" lang="ja-JP" altLang="en-US" dirty="0"/>
                        <a:t>が自律的・継続的に活動するための</a:t>
                      </a:r>
                      <a:endParaRPr kumimoji="1" lang="en-US" altLang="ja-JP" dirty="0"/>
                    </a:p>
                    <a:p>
                      <a:r>
                        <a:rPr kumimoji="1" lang="ja-JP" altLang="en-US" dirty="0"/>
                        <a:t>　　　安定的な運営資金の確保の見通し</a:t>
                      </a:r>
                      <a:endParaRPr kumimoji="1" lang="en-US" altLang="ja-JP" dirty="0"/>
                    </a:p>
                    <a:p>
                      <a:r>
                        <a:rPr kumimoji="1" lang="ja-JP" altLang="en-US" dirty="0"/>
                        <a:t>　　②財源計画の策定</a:t>
                      </a:r>
                      <a:endParaRPr kumimoji="1" lang="en-US" altLang="ja-JP" dirty="0"/>
                    </a:p>
                    <a:p>
                      <a:r>
                        <a:rPr kumimoji="1" lang="ja-JP" altLang="en-US" dirty="0"/>
                        <a:t>　　③安定財源確保率の設定と評価</a:t>
                      </a:r>
                      <a:endParaRPr kumimoji="1" lang="en-US" altLang="ja-JP" dirty="0"/>
                    </a:p>
                    <a:p>
                      <a:r>
                        <a:rPr kumimoji="1" lang="ja-JP" altLang="en-US" dirty="0"/>
                        <a:t>　　④財源計画の分析、評価及び見直しをする</a:t>
                      </a:r>
                      <a:endParaRPr kumimoji="1" lang="en-US" altLang="ja-JP" dirty="0"/>
                    </a:p>
                    <a:p>
                      <a:r>
                        <a:rPr kumimoji="1" lang="ja-JP" altLang="en-US" dirty="0"/>
                        <a:t>　　　こと</a:t>
                      </a:r>
                      <a:endParaRPr kumimoji="1" lang="en-US" altLang="ja-JP" dirty="0"/>
                    </a:p>
                    <a:p>
                      <a:r>
                        <a:rPr kumimoji="1" lang="ja-JP" altLang="en-US" dirty="0"/>
                        <a:t>　　⑤安定財源確保率について、データの収集、</a:t>
                      </a:r>
                      <a:endParaRPr kumimoji="1" lang="en-US" altLang="ja-JP" dirty="0"/>
                    </a:p>
                    <a:p>
                      <a:r>
                        <a:rPr kumimoji="1" lang="ja-JP" altLang="en-US" dirty="0"/>
                        <a:t>　　　分析及び評価を行い、その結果を掲載す</a:t>
                      </a:r>
                      <a:endParaRPr kumimoji="1" lang="en-US" altLang="ja-JP" dirty="0"/>
                    </a:p>
                    <a:p>
                      <a:r>
                        <a:rPr kumimoji="1" lang="ja-JP" altLang="en-US" dirty="0"/>
                        <a:t>　　　ること。目標未達成の場合は、原因</a:t>
                      </a:r>
                    </a:p>
                    <a:p>
                      <a:r>
                        <a:rPr kumimoji="1" lang="ja-JP" altLang="en-US" dirty="0"/>
                        <a:t>　　　や見解、それを踏まえた見直し事項を記</a:t>
                      </a:r>
                    </a:p>
                    <a:p>
                      <a:r>
                        <a:rPr kumimoji="1" lang="ja-JP" altLang="en-US" dirty="0"/>
                        <a:t>　　　載すること。</a:t>
                      </a:r>
                    </a:p>
                  </a:txBody>
                  <a:tcPr/>
                </a:tc>
                <a:tc>
                  <a:txBody>
                    <a:bodyPr/>
                    <a:lstStyle/>
                    <a:p>
                      <a:endParaRPr kumimoji="1" lang="en-US" altLang="ja-JP" dirty="0"/>
                    </a:p>
                    <a:p>
                      <a:r>
                        <a:rPr kumimoji="1" lang="ja-JP" altLang="en-US" dirty="0"/>
                        <a:t>自主事業の確立</a:t>
                      </a:r>
                      <a:endParaRPr kumimoji="1" lang="en-US" altLang="ja-JP" dirty="0"/>
                    </a:p>
                    <a:p>
                      <a:endParaRPr kumimoji="1" lang="en-US" altLang="ja-JP" dirty="0"/>
                    </a:p>
                    <a:p>
                      <a:r>
                        <a:rPr kumimoji="1" lang="ja-JP" altLang="en-US" dirty="0"/>
                        <a:t>（例）</a:t>
                      </a:r>
                      <a:endParaRPr kumimoji="1" lang="en-US" altLang="ja-JP" dirty="0"/>
                    </a:p>
                    <a:p>
                      <a:endParaRPr kumimoji="1" lang="en-US" altLang="ja-JP" dirty="0"/>
                    </a:p>
                    <a:p>
                      <a:r>
                        <a:rPr kumimoji="1" lang="ja-JP" altLang="en-US" dirty="0"/>
                        <a:t>・津軽周遊観光ガイド業務</a:t>
                      </a:r>
                      <a:endParaRPr kumimoji="1" lang="en-US" altLang="ja-JP" dirty="0"/>
                    </a:p>
                    <a:p>
                      <a:endParaRPr kumimoji="1" lang="en-US" altLang="ja-JP" dirty="0"/>
                    </a:p>
                    <a:p>
                      <a:r>
                        <a:rPr kumimoji="1" lang="ja-JP" altLang="en-US" dirty="0"/>
                        <a:t>・旅行サービス手配業務</a:t>
                      </a:r>
                      <a:endParaRPr kumimoji="1" lang="en-US" altLang="ja-JP" dirty="0"/>
                    </a:p>
                    <a:p>
                      <a:endParaRPr kumimoji="1" lang="en-US" altLang="ja-JP" dirty="0"/>
                    </a:p>
                    <a:p>
                      <a:r>
                        <a:rPr kumimoji="1" lang="ja-JP" altLang="en-US" dirty="0"/>
                        <a:t>・受入環境整備コンサル業務</a:t>
                      </a:r>
                      <a:endParaRPr kumimoji="1" lang="en-US" altLang="ja-JP" dirty="0"/>
                    </a:p>
                    <a:p>
                      <a:r>
                        <a:rPr kumimoji="1" lang="ja-JP" altLang="en-US" dirty="0"/>
                        <a:t>　</a:t>
                      </a:r>
                      <a:endParaRPr kumimoji="1" lang="en-US" altLang="ja-JP" dirty="0"/>
                    </a:p>
                    <a:p>
                      <a:endParaRPr kumimoji="1" lang="en-US" altLang="ja-JP" dirty="0"/>
                    </a:p>
                    <a:p>
                      <a:endParaRPr kumimoji="1" lang="en-US" altLang="ja-JP" dirty="0"/>
                    </a:p>
                    <a:p>
                      <a:endParaRPr kumimoji="1" lang="ja-JP" altLang="en-US" dirty="0"/>
                    </a:p>
                  </a:txBody>
                  <a:tcPr/>
                </a:tc>
                <a:tc>
                  <a:txBody>
                    <a:bodyPr/>
                    <a:lstStyle/>
                    <a:p>
                      <a:r>
                        <a:rPr kumimoji="1" lang="ja-JP" altLang="en-US" dirty="0"/>
                        <a:t>令和</a:t>
                      </a:r>
                      <a:r>
                        <a:rPr kumimoji="1" lang="en-US" altLang="ja-JP" dirty="0"/>
                        <a:t>8</a:t>
                      </a:r>
                      <a:r>
                        <a:rPr kumimoji="1" lang="ja-JP" altLang="en-US" dirty="0"/>
                        <a:t>年度以降</a:t>
                      </a:r>
                      <a:endParaRPr kumimoji="1" lang="en-US" altLang="ja-JP" dirty="0"/>
                    </a:p>
                    <a:p>
                      <a:endParaRPr kumimoji="1" lang="en-US" altLang="ja-JP" dirty="0"/>
                    </a:p>
                    <a:p>
                      <a:r>
                        <a:rPr kumimoji="1" lang="ja-JP" altLang="en-US" dirty="0"/>
                        <a:t>・プロパー社員の採用準備（常勤）</a:t>
                      </a:r>
                      <a:r>
                        <a:rPr kumimoji="1" lang="en-US" altLang="ja-JP" dirty="0"/>
                        <a:t>【</a:t>
                      </a:r>
                      <a:r>
                        <a:rPr kumimoji="1" lang="ja-JP" altLang="en-US" dirty="0"/>
                        <a:t>再掲</a:t>
                      </a:r>
                      <a:r>
                        <a:rPr kumimoji="1" lang="en-US" altLang="ja-JP" dirty="0"/>
                        <a:t>】</a:t>
                      </a:r>
                    </a:p>
                    <a:p>
                      <a:endParaRPr kumimoji="1" lang="en-US" altLang="ja-JP" dirty="0"/>
                    </a:p>
                    <a:p>
                      <a:endParaRPr kumimoji="1" lang="en-US" altLang="ja-JP" dirty="0"/>
                    </a:p>
                    <a:p>
                      <a:endParaRPr kumimoji="1" lang="en-US" altLang="ja-JP" dirty="0"/>
                    </a:p>
                    <a:p>
                      <a:r>
                        <a:rPr kumimoji="1" lang="en-US" altLang="ja-JP" dirty="0"/>
                        <a:t>【</a:t>
                      </a:r>
                      <a:r>
                        <a:rPr kumimoji="1" lang="ja-JP" altLang="en-US" dirty="0"/>
                        <a:t>財源</a:t>
                      </a:r>
                      <a:r>
                        <a:rPr kumimoji="1" lang="en-US" altLang="ja-JP" dirty="0"/>
                        <a:t>】</a:t>
                      </a:r>
                    </a:p>
                    <a:p>
                      <a:r>
                        <a:rPr kumimoji="1" lang="ja-JP" altLang="en-US" dirty="0"/>
                        <a:t>地域プロジェクトマネージャー（</a:t>
                      </a:r>
                      <a:r>
                        <a:rPr kumimoji="1" lang="en-US" altLang="ja-JP" dirty="0"/>
                        <a:t>3</a:t>
                      </a:r>
                      <a:r>
                        <a:rPr kumimoji="1" lang="ja-JP" altLang="en-US" dirty="0"/>
                        <a:t>年間）、内閣府交付金など</a:t>
                      </a:r>
                      <a:endParaRPr kumimoji="1" lang="en-US" altLang="ja-JP" dirty="0"/>
                    </a:p>
                  </a:txBody>
                  <a:tcPr/>
                </a:tc>
                <a:extLst>
                  <a:ext uri="{0D108BD9-81ED-4DB2-BD59-A6C34878D82A}">
                    <a16:rowId xmlns:a16="http://schemas.microsoft.com/office/drawing/2014/main" val="336519903"/>
                  </a:ext>
                </a:extLst>
              </a:tr>
            </a:tbl>
          </a:graphicData>
        </a:graphic>
      </p:graphicFrame>
      <p:sp>
        <p:nvSpPr>
          <p:cNvPr id="2" name="スライド番号プレースホルダー 1">
            <a:extLst>
              <a:ext uri="{FF2B5EF4-FFF2-40B4-BE49-F238E27FC236}">
                <a16:creationId xmlns:a16="http://schemas.microsoft.com/office/drawing/2014/main" id="{D0A7BF5D-9EC9-9663-9E58-5102493E3AEC}"/>
              </a:ext>
            </a:extLst>
          </p:cNvPr>
          <p:cNvSpPr>
            <a:spLocks noGrp="1"/>
          </p:cNvSpPr>
          <p:nvPr>
            <p:ph type="sldNum" sz="quarter" idx="12"/>
          </p:nvPr>
        </p:nvSpPr>
        <p:spPr/>
        <p:txBody>
          <a:bodyPr/>
          <a:lstStyle/>
          <a:p>
            <a:fld id="{8659A31A-AE94-4243-8A26-771F48EB0527}" type="slidenum">
              <a:rPr kumimoji="1" lang="ja-JP" altLang="en-US" smtClean="0"/>
              <a:t>16</a:t>
            </a:fld>
            <a:endParaRPr kumimoji="1" lang="ja-JP" altLang="en-US"/>
          </a:p>
        </p:txBody>
      </p:sp>
    </p:spTree>
    <p:extLst>
      <p:ext uri="{BB962C8B-B14F-4D97-AF65-F5344CB8AC3E}">
        <p14:creationId xmlns:p14="http://schemas.microsoft.com/office/powerpoint/2010/main" val="2070495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AC739D7-A514-28BD-77B5-751A66F7FF5A}"/>
              </a:ext>
            </a:extLst>
          </p:cNvPr>
          <p:cNvSpPr>
            <a:spLocks noGrp="1"/>
          </p:cNvSpPr>
          <p:nvPr>
            <p:ph type="title"/>
          </p:nvPr>
        </p:nvSpPr>
        <p:spPr>
          <a:xfrm>
            <a:off x="838200" y="-239486"/>
            <a:ext cx="10515600" cy="1325563"/>
          </a:xfrm>
        </p:spPr>
        <p:txBody>
          <a:bodyPr/>
          <a:lstStyle/>
          <a:p>
            <a:r>
              <a:rPr kumimoji="1" lang="ja-JP" altLang="en-US" dirty="0"/>
              <a:t>（参考）収支シミュレーション</a:t>
            </a:r>
          </a:p>
        </p:txBody>
      </p:sp>
      <p:graphicFrame>
        <p:nvGraphicFramePr>
          <p:cNvPr id="4" name="コンテンツ プレースホルダー 3">
            <a:extLst>
              <a:ext uri="{FF2B5EF4-FFF2-40B4-BE49-F238E27FC236}">
                <a16:creationId xmlns:a16="http://schemas.microsoft.com/office/drawing/2014/main" id="{FF34BCCA-8310-29E9-493D-53564F5472AE}"/>
              </a:ext>
            </a:extLst>
          </p:cNvPr>
          <p:cNvGraphicFramePr>
            <a:graphicFrameLocks noGrp="1"/>
          </p:cNvGraphicFramePr>
          <p:nvPr>
            <p:ph idx="1"/>
            <p:extLst>
              <p:ext uri="{D42A27DB-BD31-4B8C-83A1-F6EECF244321}">
                <p14:modId xmlns:p14="http://schemas.microsoft.com/office/powerpoint/2010/main" val="3320370723"/>
              </p:ext>
            </p:extLst>
          </p:nvPr>
        </p:nvGraphicFramePr>
        <p:xfrm>
          <a:off x="1037237" y="646384"/>
          <a:ext cx="10515597" cy="5776504"/>
        </p:xfrm>
        <a:graphic>
          <a:graphicData uri="http://schemas.openxmlformats.org/drawingml/2006/table">
            <a:tbl>
              <a:tblPr firstRow="1" bandRow="1">
                <a:tableStyleId>{5C22544A-7EE6-4342-B048-85BDC9FD1C3A}</a:tableStyleId>
              </a:tblPr>
              <a:tblGrid>
                <a:gridCol w="2775854">
                  <a:extLst>
                    <a:ext uri="{9D8B030D-6E8A-4147-A177-3AD203B41FA5}">
                      <a16:colId xmlns:a16="http://schemas.microsoft.com/office/drawing/2014/main" val="1549588010"/>
                    </a:ext>
                  </a:extLst>
                </a:gridCol>
                <a:gridCol w="4234544">
                  <a:extLst>
                    <a:ext uri="{9D8B030D-6E8A-4147-A177-3AD203B41FA5}">
                      <a16:colId xmlns:a16="http://schemas.microsoft.com/office/drawing/2014/main" val="2351391269"/>
                    </a:ext>
                  </a:extLst>
                </a:gridCol>
                <a:gridCol w="3505199">
                  <a:extLst>
                    <a:ext uri="{9D8B030D-6E8A-4147-A177-3AD203B41FA5}">
                      <a16:colId xmlns:a16="http://schemas.microsoft.com/office/drawing/2014/main" val="2866964724"/>
                    </a:ext>
                  </a:extLst>
                </a:gridCol>
              </a:tblGrid>
              <a:tr h="370840">
                <a:tc>
                  <a:txBody>
                    <a:bodyPr/>
                    <a:lstStyle/>
                    <a:p>
                      <a:r>
                        <a:rPr kumimoji="1" lang="en-US" altLang="ja-JP" dirty="0"/>
                        <a:t> </a:t>
                      </a:r>
                      <a:r>
                        <a:rPr kumimoji="1" lang="ja-JP" altLang="en-US" dirty="0"/>
                        <a:t>項目</a:t>
                      </a:r>
                    </a:p>
                  </a:txBody>
                  <a:tcPr/>
                </a:tc>
                <a:tc>
                  <a:txBody>
                    <a:bodyPr/>
                    <a:lstStyle/>
                    <a:p>
                      <a:pPr algn="ctr"/>
                      <a:r>
                        <a:rPr kumimoji="1" lang="ja-JP" altLang="en-US" dirty="0"/>
                        <a:t>費目</a:t>
                      </a:r>
                    </a:p>
                  </a:txBody>
                  <a:tcPr/>
                </a:tc>
                <a:tc>
                  <a:txBody>
                    <a:bodyPr/>
                    <a:lstStyle/>
                    <a:p>
                      <a:pPr algn="ctr"/>
                      <a:r>
                        <a:rPr kumimoji="1" lang="ja-JP" altLang="en-US" dirty="0"/>
                        <a:t>金額（千円）</a:t>
                      </a:r>
                    </a:p>
                  </a:txBody>
                  <a:tcPr/>
                </a:tc>
                <a:extLst>
                  <a:ext uri="{0D108BD9-81ED-4DB2-BD59-A6C34878D82A}">
                    <a16:rowId xmlns:a16="http://schemas.microsoft.com/office/drawing/2014/main" val="173534445"/>
                  </a:ext>
                </a:extLst>
              </a:tr>
              <a:tr h="370840">
                <a:tc>
                  <a:txBody>
                    <a:bodyPr/>
                    <a:lstStyle/>
                    <a:p>
                      <a:r>
                        <a:rPr kumimoji="1" lang="ja-JP" altLang="en-US" dirty="0"/>
                        <a:t>収入の部</a:t>
                      </a:r>
                    </a:p>
                  </a:txBody>
                  <a:tcPr/>
                </a:tc>
                <a:tc>
                  <a:txBody>
                    <a:bodyPr/>
                    <a:lstStyle/>
                    <a:p>
                      <a:endParaRPr kumimoji="1" lang="ja-JP" altLang="en-US" dirty="0"/>
                    </a:p>
                  </a:txBody>
                  <a:tcPr/>
                </a:tc>
                <a:tc>
                  <a:txBody>
                    <a:bodyPr/>
                    <a:lstStyle/>
                    <a:p>
                      <a:pPr algn="r"/>
                      <a:r>
                        <a:rPr kumimoji="1" lang="ja-JP" altLang="en-US" dirty="0"/>
                        <a:t>３９，０５４　　　　　　　　　　　</a:t>
                      </a:r>
                    </a:p>
                  </a:txBody>
                  <a:tcPr/>
                </a:tc>
                <a:extLst>
                  <a:ext uri="{0D108BD9-81ED-4DB2-BD59-A6C34878D82A}">
                    <a16:rowId xmlns:a16="http://schemas.microsoft.com/office/drawing/2014/main" val="4068289398"/>
                  </a:ext>
                </a:extLst>
              </a:tr>
              <a:tr h="370840">
                <a:tc>
                  <a:txBody>
                    <a:bodyPr/>
                    <a:lstStyle/>
                    <a:p>
                      <a:endParaRPr kumimoji="1" lang="ja-JP" altLang="en-US" dirty="0"/>
                    </a:p>
                  </a:txBody>
                  <a:tcPr/>
                </a:tc>
                <a:tc>
                  <a:txBody>
                    <a:bodyPr/>
                    <a:lstStyle/>
                    <a:p>
                      <a:r>
                        <a:rPr kumimoji="1" lang="ja-JP" altLang="en-US" dirty="0"/>
                        <a:t>市町村負担金（現在の実質負担額）</a:t>
                      </a:r>
                    </a:p>
                  </a:txBody>
                  <a:tcPr/>
                </a:tc>
                <a:tc>
                  <a:txBody>
                    <a:bodyPr/>
                    <a:lstStyle/>
                    <a:p>
                      <a:r>
                        <a:rPr kumimoji="1" lang="ja-JP" altLang="en-US" dirty="0"/>
                        <a:t>       　　　　　　　　　</a:t>
                      </a:r>
                      <a:r>
                        <a:rPr kumimoji="1" lang="en-US" altLang="ja-JP" dirty="0"/>
                        <a:t>28,680</a:t>
                      </a:r>
                      <a:endParaRPr kumimoji="1" lang="ja-JP" altLang="en-US" dirty="0"/>
                    </a:p>
                  </a:txBody>
                  <a:tcPr/>
                </a:tc>
                <a:extLst>
                  <a:ext uri="{0D108BD9-81ED-4DB2-BD59-A6C34878D82A}">
                    <a16:rowId xmlns:a16="http://schemas.microsoft.com/office/drawing/2014/main" val="2377053696"/>
                  </a:ext>
                </a:extLst>
              </a:tr>
              <a:tr h="370840">
                <a:tc>
                  <a:txBody>
                    <a:bodyPr/>
                    <a:lstStyle/>
                    <a:p>
                      <a:endParaRPr kumimoji="1" lang="ja-JP" altLang="en-US" dirty="0"/>
                    </a:p>
                  </a:txBody>
                  <a:tcPr/>
                </a:tc>
                <a:tc>
                  <a:txBody>
                    <a:bodyPr/>
                    <a:lstStyle/>
                    <a:p>
                      <a:r>
                        <a:rPr kumimoji="1" lang="ja-JP" altLang="en-US" dirty="0">
                          <a:solidFill>
                            <a:srgbClr val="FF0000"/>
                          </a:solidFill>
                        </a:rPr>
                        <a:t>必要な事業収入（補助金等収入含む）</a:t>
                      </a:r>
                    </a:p>
                  </a:txBody>
                  <a:tcPr/>
                </a:tc>
                <a:tc>
                  <a:txBody>
                    <a:bodyPr/>
                    <a:lstStyle/>
                    <a:p>
                      <a:r>
                        <a:rPr kumimoji="1" lang="en-US" altLang="ja-JP" dirty="0">
                          <a:solidFill>
                            <a:srgbClr val="FF0000"/>
                          </a:solidFill>
                        </a:rPr>
                        <a:t>                                      10,374</a:t>
                      </a:r>
                      <a:endParaRPr kumimoji="1" lang="ja-JP" altLang="en-US" dirty="0">
                        <a:solidFill>
                          <a:srgbClr val="FF0000"/>
                        </a:solidFill>
                      </a:endParaRPr>
                    </a:p>
                  </a:txBody>
                  <a:tcPr/>
                </a:tc>
                <a:extLst>
                  <a:ext uri="{0D108BD9-81ED-4DB2-BD59-A6C34878D82A}">
                    <a16:rowId xmlns:a16="http://schemas.microsoft.com/office/drawing/2014/main" val="1783181117"/>
                  </a:ext>
                </a:extLst>
              </a:tr>
              <a:tr h="370840">
                <a:tc>
                  <a:txBody>
                    <a:bodyPr/>
                    <a:lstStyle/>
                    <a:p>
                      <a:r>
                        <a:rPr kumimoji="1" lang="ja-JP" altLang="en-US" dirty="0"/>
                        <a:t>支出の部</a:t>
                      </a:r>
                    </a:p>
                  </a:txBody>
                  <a:tcPr/>
                </a:tc>
                <a:tc>
                  <a:txBody>
                    <a:bodyPr/>
                    <a:lstStyle/>
                    <a:p>
                      <a:endParaRPr kumimoji="1" lang="ja-JP" altLang="en-US" dirty="0"/>
                    </a:p>
                  </a:txBody>
                  <a:tcPr/>
                </a:tc>
                <a:tc>
                  <a:txBody>
                    <a:bodyPr/>
                    <a:lstStyle/>
                    <a:p>
                      <a:pPr algn="r"/>
                      <a:r>
                        <a:rPr kumimoji="1" lang="ja-JP" altLang="en-US" dirty="0"/>
                        <a:t>３９，０５４</a:t>
                      </a:r>
                    </a:p>
                  </a:txBody>
                  <a:tcPr/>
                </a:tc>
                <a:extLst>
                  <a:ext uri="{0D108BD9-81ED-4DB2-BD59-A6C34878D82A}">
                    <a16:rowId xmlns:a16="http://schemas.microsoft.com/office/drawing/2014/main" val="4040669462"/>
                  </a:ext>
                </a:extLst>
              </a:tr>
              <a:tr h="391432">
                <a:tc>
                  <a:txBody>
                    <a:bodyPr/>
                    <a:lstStyle/>
                    <a:p>
                      <a:r>
                        <a:rPr kumimoji="1" lang="ja-JP" altLang="en-US" dirty="0"/>
                        <a:t>　　</a:t>
                      </a:r>
                    </a:p>
                  </a:txBody>
                  <a:tcPr/>
                </a:tc>
                <a:tc>
                  <a:txBody>
                    <a:bodyPr/>
                    <a:lstStyle/>
                    <a:p>
                      <a:r>
                        <a:rPr kumimoji="1" lang="ja-JP" altLang="en-US" dirty="0">
                          <a:solidFill>
                            <a:schemeClr val="tx1"/>
                          </a:solidFill>
                        </a:rPr>
                        <a:t>法人運営費</a:t>
                      </a:r>
                    </a:p>
                  </a:txBody>
                  <a:tcPr/>
                </a:tc>
                <a:tc>
                  <a:txBody>
                    <a:bodyPr/>
                    <a:lstStyle/>
                    <a:p>
                      <a:r>
                        <a:rPr kumimoji="1" lang="en-US" altLang="ja-JP" dirty="0">
                          <a:solidFill>
                            <a:schemeClr val="tx1"/>
                          </a:solidFill>
                        </a:rPr>
                        <a:t>                                      23,020</a:t>
                      </a:r>
                    </a:p>
                  </a:txBody>
                  <a:tcPr/>
                </a:tc>
                <a:extLst>
                  <a:ext uri="{0D108BD9-81ED-4DB2-BD59-A6C34878D82A}">
                    <a16:rowId xmlns:a16="http://schemas.microsoft.com/office/drawing/2014/main" val="3876147948"/>
                  </a:ext>
                </a:extLst>
              </a:tr>
              <a:tr h="391432">
                <a:tc>
                  <a:txBody>
                    <a:bodyPr/>
                    <a:lstStyle/>
                    <a:p>
                      <a:endParaRPr kumimoji="1" lang="ja-JP" altLang="en-US" dirty="0"/>
                    </a:p>
                  </a:txBody>
                  <a:tcPr/>
                </a:tc>
                <a:tc>
                  <a:txBody>
                    <a:bodyPr/>
                    <a:lstStyle/>
                    <a:p>
                      <a:r>
                        <a:rPr kumimoji="1" lang="ja-JP" altLang="en-US" dirty="0">
                          <a:solidFill>
                            <a:schemeClr val="tx1"/>
                          </a:solidFill>
                        </a:rPr>
                        <a:t>運営費（現状）</a:t>
                      </a:r>
                    </a:p>
                  </a:txBody>
                  <a:tcPr/>
                </a:tc>
                <a:tc>
                  <a:txBody>
                    <a:bodyPr/>
                    <a:lstStyle/>
                    <a:p>
                      <a:r>
                        <a:rPr kumimoji="1" lang="en-US" altLang="ja-JP" dirty="0">
                          <a:solidFill>
                            <a:schemeClr val="tx1"/>
                          </a:solidFill>
                        </a:rPr>
                        <a:t>                                     (6,720)</a:t>
                      </a:r>
                    </a:p>
                  </a:txBody>
                  <a:tcPr/>
                </a:tc>
                <a:extLst>
                  <a:ext uri="{0D108BD9-81ED-4DB2-BD59-A6C34878D82A}">
                    <a16:rowId xmlns:a16="http://schemas.microsoft.com/office/drawing/2014/main" val="2753712733"/>
                  </a:ext>
                </a:extLst>
              </a:tr>
              <a:tr h="370840">
                <a:tc>
                  <a:txBody>
                    <a:bodyPr/>
                    <a:lstStyle/>
                    <a:p>
                      <a:endParaRPr kumimoji="1" lang="ja-JP" altLang="en-US" dirty="0"/>
                    </a:p>
                  </a:txBody>
                  <a:tcPr/>
                </a:tc>
                <a:tc>
                  <a:txBody>
                    <a:bodyPr/>
                    <a:lstStyle/>
                    <a:p>
                      <a:r>
                        <a:rPr kumimoji="1" lang="ja-JP" altLang="en-US" dirty="0">
                          <a:solidFill>
                            <a:schemeClr val="tx1"/>
                          </a:solidFill>
                        </a:rPr>
                        <a:t>（新）派遣職員時間外手当</a:t>
                      </a:r>
                    </a:p>
                  </a:txBody>
                  <a:tcPr/>
                </a:tc>
                <a:tc>
                  <a:txBody>
                    <a:bodyPr/>
                    <a:lstStyle/>
                    <a:p>
                      <a:r>
                        <a:rPr kumimoji="1" lang="ja-JP" altLang="en-US" dirty="0">
                          <a:solidFill>
                            <a:schemeClr val="tx1"/>
                          </a:solidFill>
                        </a:rPr>
                        <a:t>  　  　   　  　　        （</a:t>
                      </a:r>
                      <a:r>
                        <a:rPr kumimoji="1" lang="en-US" altLang="ja-JP" dirty="0">
                          <a:solidFill>
                            <a:schemeClr val="tx1"/>
                          </a:solidFill>
                        </a:rPr>
                        <a:t>3,300</a:t>
                      </a:r>
                      <a:r>
                        <a:rPr kumimoji="1" lang="ja-JP" altLang="en-US" dirty="0">
                          <a:solidFill>
                            <a:schemeClr val="tx1"/>
                          </a:solidFill>
                        </a:rPr>
                        <a:t>）</a:t>
                      </a:r>
                      <a:endParaRPr kumimoji="1" lang="en-US" altLang="ja-JP" dirty="0">
                        <a:solidFill>
                          <a:schemeClr val="tx1"/>
                        </a:solidFill>
                      </a:endParaRPr>
                    </a:p>
                  </a:txBody>
                  <a:tcPr/>
                </a:tc>
                <a:extLst>
                  <a:ext uri="{0D108BD9-81ED-4DB2-BD59-A6C34878D82A}">
                    <a16:rowId xmlns:a16="http://schemas.microsoft.com/office/drawing/2014/main" val="1197581132"/>
                  </a:ext>
                </a:extLst>
              </a:tr>
              <a:tr h="370840">
                <a:tc>
                  <a:txBody>
                    <a:bodyPr/>
                    <a:lstStyle/>
                    <a:p>
                      <a:r>
                        <a:rPr kumimoji="1" lang="en-US" altLang="ja-JP" dirty="0"/>
                        <a:t> </a:t>
                      </a:r>
                      <a:r>
                        <a:rPr kumimoji="1" lang="ja-JP" altLang="en-US" dirty="0"/>
                        <a:t>　　</a:t>
                      </a:r>
                    </a:p>
                  </a:txBody>
                  <a:tcPr/>
                </a:tc>
                <a:tc>
                  <a:txBody>
                    <a:bodyPr/>
                    <a:lstStyle/>
                    <a:p>
                      <a:r>
                        <a:rPr kumimoji="1" lang="ja-JP" altLang="en-US" dirty="0">
                          <a:solidFill>
                            <a:schemeClr val="tx1"/>
                          </a:solidFill>
                        </a:rPr>
                        <a:t>（新）職員人件費</a:t>
                      </a:r>
                      <a:endParaRPr kumimoji="1" lang="en-US" altLang="ja-JP" dirty="0">
                        <a:solidFill>
                          <a:schemeClr val="tx1"/>
                        </a:solidFill>
                      </a:endParaRPr>
                    </a:p>
                    <a:p>
                      <a:r>
                        <a:rPr kumimoji="1" lang="ja-JP" altLang="en-US" dirty="0">
                          <a:solidFill>
                            <a:schemeClr val="tx1"/>
                          </a:solidFill>
                        </a:rPr>
                        <a:t>　　 　　　　　　</a:t>
                      </a:r>
                      <a:r>
                        <a:rPr kumimoji="1" lang="en-US" altLang="ja-JP" dirty="0">
                          <a:solidFill>
                            <a:schemeClr val="tx1"/>
                          </a:solidFill>
                        </a:rPr>
                        <a:t>5,500</a:t>
                      </a:r>
                      <a:r>
                        <a:rPr kumimoji="1" lang="ja-JP" altLang="en-US" dirty="0">
                          <a:solidFill>
                            <a:schemeClr val="tx1"/>
                          </a:solidFill>
                        </a:rPr>
                        <a:t>千円</a:t>
                      </a:r>
                      <a:r>
                        <a:rPr kumimoji="1" lang="en-US" altLang="ja-JP" dirty="0">
                          <a:solidFill>
                            <a:schemeClr val="tx1"/>
                          </a:solidFill>
                        </a:rPr>
                        <a:t>×</a:t>
                      </a:r>
                      <a:r>
                        <a:rPr kumimoji="1" lang="ja-JP" altLang="en-US" dirty="0">
                          <a:solidFill>
                            <a:schemeClr val="tx1"/>
                          </a:solidFill>
                        </a:rPr>
                        <a:t>常勤</a:t>
                      </a:r>
                      <a:r>
                        <a:rPr kumimoji="1" lang="en-US" altLang="ja-JP" dirty="0">
                          <a:solidFill>
                            <a:schemeClr val="tx1"/>
                          </a:solidFill>
                        </a:rPr>
                        <a:t>2</a:t>
                      </a:r>
                      <a:r>
                        <a:rPr kumimoji="1" lang="ja-JP" altLang="en-US" dirty="0">
                          <a:solidFill>
                            <a:schemeClr val="tx1"/>
                          </a:solidFill>
                        </a:rPr>
                        <a:t>名  　</a:t>
                      </a:r>
                    </a:p>
                    <a:p>
                      <a:r>
                        <a:rPr kumimoji="1" lang="ja-JP" altLang="en-US" dirty="0">
                          <a:solidFill>
                            <a:schemeClr val="tx1"/>
                          </a:solidFill>
                        </a:rPr>
                        <a:t>　　　　　　 　</a:t>
                      </a:r>
                      <a:r>
                        <a:rPr kumimoji="1" lang="en-US" altLang="ja-JP" dirty="0">
                          <a:solidFill>
                            <a:schemeClr val="tx1"/>
                          </a:solidFill>
                        </a:rPr>
                        <a:t>2,000</a:t>
                      </a:r>
                      <a:r>
                        <a:rPr kumimoji="1" lang="ja-JP" altLang="en-US" dirty="0">
                          <a:solidFill>
                            <a:schemeClr val="tx1"/>
                          </a:solidFill>
                        </a:rPr>
                        <a:t>千円</a:t>
                      </a:r>
                      <a:r>
                        <a:rPr kumimoji="1" lang="en-US" altLang="ja-JP" dirty="0">
                          <a:solidFill>
                            <a:schemeClr val="tx1"/>
                          </a:solidFill>
                        </a:rPr>
                        <a:t>×</a:t>
                      </a:r>
                      <a:r>
                        <a:rPr kumimoji="1" lang="ja-JP" altLang="en-US" dirty="0">
                          <a:solidFill>
                            <a:schemeClr val="tx1"/>
                          </a:solidFill>
                        </a:rPr>
                        <a:t>非常勤</a:t>
                      </a:r>
                      <a:r>
                        <a:rPr kumimoji="1" lang="en-US" altLang="ja-JP" dirty="0">
                          <a:solidFill>
                            <a:schemeClr val="tx1"/>
                          </a:solidFill>
                        </a:rPr>
                        <a:t>1</a:t>
                      </a:r>
                      <a:r>
                        <a:rPr kumimoji="1" lang="ja-JP" altLang="en-US" dirty="0">
                          <a:solidFill>
                            <a:schemeClr val="tx1"/>
                          </a:solidFill>
                        </a:rPr>
                        <a:t>名</a:t>
                      </a:r>
                    </a:p>
                  </a:txBody>
                  <a:tcPr/>
                </a:tc>
                <a:tc>
                  <a:txBody>
                    <a:bodyPr/>
                    <a:lstStyle/>
                    <a:p>
                      <a:r>
                        <a:rPr kumimoji="1" lang="ja-JP" altLang="en-US" dirty="0">
                          <a:solidFill>
                            <a:schemeClr val="tx1"/>
                          </a:solidFill>
                        </a:rPr>
                        <a:t>　 　　         　　　　  </a:t>
                      </a:r>
                      <a:r>
                        <a:rPr kumimoji="1" lang="en-US" altLang="ja-JP" dirty="0">
                          <a:solidFill>
                            <a:schemeClr val="tx1"/>
                          </a:solidFill>
                        </a:rPr>
                        <a:t>(13,000)</a:t>
                      </a:r>
                    </a:p>
                  </a:txBody>
                  <a:tcPr/>
                </a:tc>
                <a:extLst>
                  <a:ext uri="{0D108BD9-81ED-4DB2-BD59-A6C34878D82A}">
                    <a16:rowId xmlns:a16="http://schemas.microsoft.com/office/drawing/2014/main" val="916538236"/>
                  </a:ext>
                </a:extLst>
              </a:tr>
              <a:tr h="370840">
                <a:tc>
                  <a:txBody>
                    <a:bodyPr/>
                    <a:lstStyle/>
                    <a:p>
                      <a:r>
                        <a:rPr kumimoji="1" lang="ja-JP" altLang="en-US" dirty="0"/>
                        <a:t>　　</a:t>
                      </a:r>
                    </a:p>
                  </a:txBody>
                  <a:tcPr/>
                </a:tc>
                <a:tc>
                  <a:txBody>
                    <a:bodyPr/>
                    <a:lstStyle/>
                    <a:p>
                      <a:r>
                        <a:rPr kumimoji="1" lang="ja-JP" altLang="en-US" dirty="0">
                          <a:solidFill>
                            <a:schemeClr val="tx1"/>
                          </a:solidFill>
                        </a:rPr>
                        <a:t>事業費（更新要件対応事業のみ）　　　</a:t>
                      </a:r>
                    </a:p>
                  </a:txBody>
                  <a:tcPr/>
                </a:tc>
                <a:tc>
                  <a:txBody>
                    <a:bodyPr/>
                    <a:lstStyle/>
                    <a:p>
                      <a:r>
                        <a:rPr kumimoji="1" lang="en-US" altLang="ja-JP" dirty="0">
                          <a:solidFill>
                            <a:schemeClr val="tx1"/>
                          </a:solidFill>
                        </a:rPr>
                        <a:t>                                      16,034</a:t>
                      </a:r>
                    </a:p>
                  </a:txBody>
                  <a:tcPr/>
                </a:tc>
                <a:extLst>
                  <a:ext uri="{0D108BD9-81ED-4DB2-BD59-A6C34878D82A}">
                    <a16:rowId xmlns:a16="http://schemas.microsoft.com/office/drawing/2014/main" val="824028047"/>
                  </a:ext>
                </a:extLst>
              </a:tr>
              <a:tr h="370840">
                <a:tc>
                  <a:txBody>
                    <a:bodyPr/>
                    <a:lstStyle/>
                    <a:p>
                      <a:r>
                        <a:rPr kumimoji="1" lang="ja-JP" altLang="en-US" dirty="0"/>
                        <a:t>　　</a:t>
                      </a:r>
                    </a:p>
                  </a:txBody>
                  <a:tcPr/>
                </a:tc>
                <a:tc>
                  <a:txBody>
                    <a:bodyPr/>
                    <a:lstStyle/>
                    <a:p>
                      <a:r>
                        <a:rPr kumimoji="1" lang="ja-JP" altLang="en-US" dirty="0"/>
                        <a:t>   マーケティング関連</a:t>
                      </a:r>
                    </a:p>
                  </a:txBody>
                  <a:tcPr/>
                </a:tc>
                <a:tc>
                  <a:txBody>
                    <a:bodyPr/>
                    <a:lstStyle/>
                    <a:p>
                      <a:r>
                        <a:rPr kumimoji="1" lang="ja-JP" altLang="en-US" dirty="0"/>
                        <a:t>　　　　　　　　　　   </a:t>
                      </a:r>
                      <a:r>
                        <a:rPr kumimoji="1" lang="en-US" altLang="ja-JP" dirty="0"/>
                        <a:t>(2,676)</a:t>
                      </a:r>
                    </a:p>
                  </a:txBody>
                  <a:tcPr/>
                </a:tc>
                <a:extLst>
                  <a:ext uri="{0D108BD9-81ED-4DB2-BD59-A6C34878D82A}">
                    <a16:rowId xmlns:a16="http://schemas.microsoft.com/office/drawing/2014/main" val="2337612114"/>
                  </a:ext>
                </a:extLst>
              </a:tr>
              <a:tr h="370840">
                <a:tc>
                  <a:txBody>
                    <a:bodyPr/>
                    <a:lstStyle/>
                    <a:p>
                      <a:endParaRPr kumimoji="1" lang="ja-JP" altLang="en-US" dirty="0"/>
                    </a:p>
                  </a:txBody>
                  <a:tcPr/>
                </a:tc>
                <a:tc>
                  <a:txBody>
                    <a:bodyPr/>
                    <a:lstStyle/>
                    <a:p>
                      <a:r>
                        <a:rPr kumimoji="1" lang="ja-JP" altLang="en-US" dirty="0"/>
                        <a:t>   観光商品造成・販売</a:t>
                      </a:r>
                    </a:p>
                  </a:txBody>
                  <a:tcPr/>
                </a:tc>
                <a:tc>
                  <a:txBody>
                    <a:bodyPr/>
                    <a:lstStyle/>
                    <a:p>
                      <a:r>
                        <a:rPr kumimoji="1" lang="ja-JP" altLang="en-US" dirty="0"/>
                        <a:t>　　　　　　　　　　   </a:t>
                      </a:r>
                      <a:r>
                        <a:rPr kumimoji="1" lang="en-US" altLang="ja-JP" dirty="0"/>
                        <a:t>(4,850)</a:t>
                      </a:r>
                    </a:p>
                  </a:txBody>
                  <a:tcPr/>
                </a:tc>
                <a:extLst>
                  <a:ext uri="{0D108BD9-81ED-4DB2-BD59-A6C34878D82A}">
                    <a16:rowId xmlns:a16="http://schemas.microsoft.com/office/drawing/2014/main" val="249439595"/>
                  </a:ext>
                </a:extLst>
              </a:tr>
              <a:tr h="370840">
                <a:tc>
                  <a:txBody>
                    <a:bodyPr/>
                    <a:lstStyle/>
                    <a:p>
                      <a:r>
                        <a:rPr kumimoji="1" lang="en-US" altLang="ja-JP" dirty="0"/>
                        <a:t>  </a:t>
                      </a:r>
                      <a:endParaRPr kumimoji="1" lang="ja-JP" altLang="en-US" dirty="0"/>
                    </a:p>
                  </a:txBody>
                  <a:tcPr/>
                </a:tc>
                <a:tc>
                  <a:txBody>
                    <a:bodyPr/>
                    <a:lstStyle/>
                    <a:p>
                      <a:r>
                        <a:rPr kumimoji="1" lang="en-US" altLang="ja-JP" dirty="0"/>
                        <a:t>   </a:t>
                      </a:r>
                      <a:r>
                        <a:rPr kumimoji="1" lang="ja-JP" altLang="en-US" dirty="0"/>
                        <a:t>観光情報発信</a:t>
                      </a:r>
                    </a:p>
                  </a:txBody>
                  <a:tcPr/>
                </a:tc>
                <a:tc>
                  <a:txBody>
                    <a:bodyPr/>
                    <a:lstStyle/>
                    <a:p>
                      <a:r>
                        <a:rPr kumimoji="1" lang="ja-JP" altLang="en-US" dirty="0"/>
                        <a:t>　　　　　　　　　　   </a:t>
                      </a:r>
                      <a:r>
                        <a:rPr kumimoji="1" lang="en-US" altLang="ja-JP" dirty="0"/>
                        <a:t>(6,448)</a:t>
                      </a:r>
                    </a:p>
                  </a:txBody>
                  <a:tcPr/>
                </a:tc>
                <a:extLst>
                  <a:ext uri="{0D108BD9-81ED-4DB2-BD59-A6C34878D82A}">
                    <a16:rowId xmlns:a16="http://schemas.microsoft.com/office/drawing/2014/main" val="2767234337"/>
                  </a:ext>
                </a:extLst>
              </a:tr>
              <a:tr h="370840">
                <a:tc>
                  <a:txBody>
                    <a:bodyPr/>
                    <a:lstStyle/>
                    <a:p>
                      <a:endParaRPr kumimoji="1" lang="ja-JP" altLang="en-US" dirty="0"/>
                    </a:p>
                  </a:txBody>
                  <a:tcPr/>
                </a:tc>
                <a:tc>
                  <a:txBody>
                    <a:bodyPr/>
                    <a:lstStyle/>
                    <a:p>
                      <a:r>
                        <a:rPr kumimoji="1" lang="ja-JP" altLang="en-US" dirty="0"/>
                        <a:t>　海外販路開拓</a:t>
                      </a:r>
                    </a:p>
                  </a:txBody>
                  <a:tcPr/>
                </a:tc>
                <a:tc>
                  <a:txBody>
                    <a:bodyPr/>
                    <a:lstStyle/>
                    <a:p>
                      <a:r>
                        <a:rPr kumimoji="1" lang="ja-JP" altLang="en-US" dirty="0"/>
                        <a:t>　　　　　　　　　　   </a:t>
                      </a:r>
                      <a:r>
                        <a:rPr kumimoji="1" lang="en-US" altLang="ja-JP" dirty="0"/>
                        <a:t>(2,060)</a:t>
                      </a:r>
                    </a:p>
                  </a:txBody>
                  <a:tcPr/>
                </a:tc>
                <a:extLst>
                  <a:ext uri="{0D108BD9-81ED-4DB2-BD59-A6C34878D82A}">
                    <a16:rowId xmlns:a16="http://schemas.microsoft.com/office/drawing/2014/main" val="2166816400"/>
                  </a:ext>
                </a:extLst>
              </a:tr>
            </a:tbl>
          </a:graphicData>
        </a:graphic>
      </p:graphicFrame>
      <p:sp>
        <p:nvSpPr>
          <p:cNvPr id="3" name="テキスト ボックス 2">
            <a:extLst>
              <a:ext uri="{FF2B5EF4-FFF2-40B4-BE49-F238E27FC236}">
                <a16:creationId xmlns:a16="http://schemas.microsoft.com/office/drawing/2014/main" id="{276B20E3-F28F-4311-40D9-3CC225BC720B}"/>
              </a:ext>
            </a:extLst>
          </p:cNvPr>
          <p:cNvSpPr txBox="1"/>
          <p:nvPr/>
        </p:nvSpPr>
        <p:spPr>
          <a:xfrm>
            <a:off x="9823136" y="238629"/>
            <a:ext cx="1928733" cy="369332"/>
          </a:xfrm>
          <a:prstGeom prst="rect">
            <a:avLst/>
          </a:prstGeom>
          <a:noFill/>
        </p:spPr>
        <p:txBody>
          <a:bodyPr wrap="none" rtlCol="0">
            <a:spAutoFit/>
          </a:bodyPr>
          <a:lstStyle/>
          <a:p>
            <a:r>
              <a:rPr kumimoji="1" lang="en-US" altLang="ja-JP" dirty="0"/>
              <a:t>※2</a:t>
            </a:r>
            <a:r>
              <a:rPr kumimoji="1" lang="ja-JP" altLang="en-US" dirty="0"/>
              <a:t>名採用の場合</a:t>
            </a:r>
          </a:p>
        </p:txBody>
      </p:sp>
      <p:sp>
        <p:nvSpPr>
          <p:cNvPr id="5" name="スライド番号プレースホルダー 4">
            <a:extLst>
              <a:ext uri="{FF2B5EF4-FFF2-40B4-BE49-F238E27FC236}">
                <a16:creationId xmlns:a16="http://schemas.microsoft.com/office/drawing/2014/main" id="{3FBF5C47-9FB0-DB20-EC9E-885A6F78EA6A}"/>
              </a:ext>
            </a:extLst>
          </p:cNvPr>
          <p:cNvSpPr>
            <a:spLocks noGrp="1"/>
          </p:cNvSpPr>
          <p:nvPr>
            <p:ph type="sldNum" sz="quarter" idx="12"/>
          </p:nvPr>
        </p:nvSpPr>
        <p:spPr/>
        <p:txBody>
          <a:bodyPr/>
          <a:lstStyle/>
          <a:p>
            <a:fld id="{8659A31A-AE94-4243-8A26-771F48EB0527}" type="slidenum">
              <a:rPr kumimoji="1" lang="ja-JP" altLang="en-US" smtClean="0"/>
              <a:t>17</a:t>
            </a:fld>
            <a:endParaRPr kumimoji="1" lang="ja-JP" altLang="en-US"/>
          </a:p>
        </p:txBody>
      </p:sp>
    </p:spTree>
    <p:extLst>
      <p:ext uri="{BB962C8B-B14F-4D97-AF65-F5344CB8AC3E}">
        <p14:creationId xmlns:p14="http://schemas.microsoft.com/office/powerpoint/2010/main" val="2438518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5D46C8-4406-8400-DAE3-9FA361010738}"/>
              </a:ext>
            </a:extLst>
          </p:cNvPr>
          <p:cNvSpPr>
            <a:spLocks noGrp="1"/>
          </p:cNvSpPr>
          <p:nvPr>
            <p:ph type="title"/>
          </p:nvPr>
        </p:nvSpPr>
        <p:spPr/>
        <p:txBody>
          <a:bodyPr/>
          <a:lstStyle/>
          <a:p>
            <a:r>
              <a:rPr kumimoji="1" lang="ja-JP" altLang="en-US" dirty="0"/>
              <a:t>現状の組織体制</a:t>
            </a:r>
          </a:p>
        </p:txBody>
      </p:sp>
      <p:sp>
        <p:nvSpPr>
          <p:cNvPr id="6" name="コンテンツ プレースホルダー 2">
            <a:extLst>
              <a:ext uri="{FF2B5EF4-FFF2-40B4-BE49-F238E27FC236}">
                <a16:creationId xmlns:a16="http://schemas.microsoft.com/office/drawing/2014/main" id="{1363BAAF-EF0E-F90B-E11A-EFBEBB58EE9D}"/>
              </a:ext>
            </a:extLst>
          </p:cNvPr>
          <p:cNvSpPr txBox="1">
            <a:spLocks/>
          </p:cNvSpPr>
          <p:nvPr/>
        </p:nvSpPr>
        <p:spPr>
          <a:xfrm>
            <a:off x="533398" y="1534886"/>
            <a:ext cx="11321143" cy="495798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t>事務局で従事している職員は全員市からの派遣職員（</a:t>
            </a:r>
            <a:r>
              <a:rPr lang="en-US" altLang="ja-JP" dirty="0"/>
              <a:t>5</a:t>
            </a:r>
            <a:r>
              <a:rPr lang="ja-JP" altLang="en-US" dirty="0"/>
              <a:t>市から</a:t>
            </a:r>
            <a:r>
              <a:rPr lang="en-US" altLang="ja-JP" dirty="0"/>
              <a:t>8</a:t>
            </a:r>
            <a:r>
              <a:rPr lang="ja-JP" altLang="en-US" dirty="0"/>
              <a:t>名派遣）。</a:t>
            </a:r>
          </a:p>
          <a:p>
            <a:r>
              <a:rPr lang="ja-JP" altLang="en-US" dirty="0"/>
              <a:t>研修派遣期間はおおむね２年～</a:t>
            </a:r>
            <a:r>
              <a:rPr lang="en-US" altLang="ja-JP" dirty="0"/>
              <a:t>3</a:t>
            </a:r>
            <a:r>
              <a:rPr lang="ja-JP" altLang="en-US" dirty="0"/>
              <a:t>年程度。過去に全職員の</a:t>
            </a:r>
            <a:r>
              <a:rPr lang="en-US" altLang="ja-JP" dirty="0"/>
              <a:t>8</a:t>
            </a:r>
            <a:r>
              <a:rPr lang="ja-JP" altLang="en-US" dirty="0"/>
              <a:t>割が同時に入れ替わるケースも。</a:t>
            </a:r>
            <a:endParaRPr lang="en-US" altLang="ja-JP" dirty="0"/>
          </a:p>
          <a:p>
            <a:r>
              <a:rPr lang="ja-JP" altLang="en-US" dirty="0"/>
              <a:t>短期間による職員異動により組織として高い専門性を維持できないなど、プロパー職員の必要性については理事会等において問題提起されていたがコロナ禍や財源問題等もあり、十分な議論が進んでいなかった。</a:t>
            </a:r>
            <a:endParaRPr lang="en-US" altLang="ja-JP" dirty="0"/>
          </a:p>
          <a:p>
            <a:r>
              <a:rPr lang="ja-JP" altLang="en-US" dirty="0"/>
              <a:t>観光需要も回復し様々な活動が展開される中で、国においてＤＭＯ登録要件の見直しの議論が進み、より専門性が求められる戦略策定や組織、安定した財源確保が求められている。</a:t>
            </a:r>
            <a:endParaRPr lang="en-US" altLang="ja-JP" dirty="0"/>
          </a:p>
          <a:p>
            <a:r>
              <a:rPr lang="ja-JP" altLang="en-US" dirty="0"/>
              <a:t>こうした状況の中で今後の組織体制として</a:t>
            </a:r>
            <a:r>
              <a:rPr lang="ja-JP" altLang="en-US" dirty="0">
                <a:solidFill>
                  <a:srgbClr val="FF0000"/>
                </a:solidFill>
              </a:rPr>
              <a:t>プロパー職員の採用や自治体職員等の派遣のあり方について検討を進めるため、市町村担当課長等から意見聴取することを市町村長会議において確認</a:t>
            </a:r>
            <a:r>
              <a:rPr lang="ja-JP" altLang="en-US" dirty="0"/>
              <a:t>した。</a:t>
            </a:r>
          </a:p>
        </p:txBody>
      </p:sp>
      <p:sp>
        <p:nvSpPr>
          <p:cNvPr id="3" name="スライド番号プレースホルダー 2">
            <a:extLst>
              <a:ext uri="{FF2B5EF4-FFF2-40B4-BE49-F238E27FC236}">
                <a16:creationId xmlns:a16="http://schemas.microsoft.com/office/drawing/2014/main" id="{1204AB91-4F95-59FC-FB9E-C4D9A7B93B1B}"/>
              </a:ext>
            </a:extLst>
          </p:cNvPr>
          <p:cNvSpPr>
            <a:spLocks noGrp="1"/>
          </p:cNvSpPr>
          <p:nvPr>
            <p:ph type="sldNum" sz="quarter" idx="12"/>
          </p:nvPr>
        </p:nvSpPr>
        <p:spPr/>
        <p:txBody>
          <a:bodyPr/>
          <a:lstStyle/>
          <a:p>
            <a:fld id="{8659A31A-AE94-4243-8A26-771F48EB0527}" type="slidenum">
              <a:rPr kumimoji="1" lang="ja-JP" altLang="en-US" smtClean="0"/>
              <a:t>2</a:t>
            </a:fld>
            <a:endParaRPr kumimoji="1" lang="ja-JP" altLang="en-US"/>
          </a:p>
        </p:txBody>
      </p:sp>
    </p:spTree>
    <p:extLst>
      <p:ext uri="{BB962C8B-B14F-4D97-AF65-F5344CB8AC3E}">
        <p14:creationId xmlns:p14="http://schemas.microsoft.com/office/powerpoint/2010/main" val="3926747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BEB2772-73BF-B80B-3705-DFAF6956B309}"/>
              </a:ext>
            </a:extLst>
          </p:cNvPr>
          <p:cNvSpPr>
            <a:spLocks noGrp="1"/>
          </p:cNvSpPr>
          <p:nvPr>
            <p:ph type="title"/>
          </p:nvPr>
        </p:nvSpPr>
        <p:spPr>
          <a:xfrm>
            <a:off x="903583" y="-125469"/>
            <a:ext cx="10885717" cy="1325563"/>
          </a:xfrm>
        </p:spPr>
        <p:txBody>
          <a:bodyPr/>
          <a:lstStyle/>
          <a:p>
            <a:r>
              <a:rPr kumimoji="1" lang="ja-JP" altLang="en-US" dirty="0"/>
              <a:t>意見聴取結果（ヒアリング、アンケート）</a:t>
            </a:r>
          </a:p>
        </p:txBody>
      </p:sp>
      <p:graphicFrame>
        <p:nvGraphicFramePr>
          <p:cNvPr id="6" name="コンテンツ プレースホルダー 5">
            <a:extLst>
              <a:ext uri="{FF2B5EF4-FFF2-40B4-BE49-F238E27FC236}">
                <a16:creationId xmlns:a16="http://schemas.microsoft.com/office/drawing/2014/main" id="{0EAF2C74-427F-502B-AF0E-DE0B8298B055}"/>
              </a:ext>
            </a:extLst>
          </p:cNvPr>
          <p:cNvGraphicFramePr>
            <a:graphicFrameLocks noGrp="1"/>
          </p:cNvGraphicFramePr>
          <p:nvPr>
            <p:ph idx="1"/>
            <p:extLst>
              <p:ext uri="{D42A27DB-BD31-4B8C-83A1-F6EECF244321}">
                <p14:modId xmlns:p14="http://schemas.microsoft.com/office/powerpoint/2010/main" val="3688273044"/>
              </p:ext>
            </p:extLst>
          </p:nvPr>
        </p:nvGraphicFramePr>
        <p:xfrm>
          <a:off x="838201" y="1200094"/>
          <a:ext cx="10515597" cy="1031477"/>
        </p:xfrm>
        <a:graphic>
          <a:graphicData uri="http://schemas.openxmlformats.org/drawingml/2006/table">
            <a:tbl>
              <a:tblPr firstRow="1" bandRow="1">
                <a:tableStyleId>{E8B1032C-EA38-4F05-BA0D-38AFFFC7BED3}</a:tableStyleId>
              </a:tblPr>
              <a:tblGrid>
                <a:gridCol w="3505199">
                  <a:extLst>
                    <a:ext uri="{9D8B030D-6E8A-4147-A177-3AD203B41FA5}">
                      <a16:colId xmlns:a16="http://schemas.microsoft.com/office/drawing/2014/main" val="3435143901"/>
                    </a:ext>
                  </a:extLst>
                </a:gridCol>
                <a:gridCol w="3505199">
                  <a:extLst>
                    <a:ext uri="{9D8B030D-6E8A-4147-A177-3AD203B41FA5}">
                      <a16:colId xmlns:a16="http://schemas.microsoft.com/office/drawing/2014/main" val="117445281"/>
                    </a:ext>
                  </a:extLst>
                </a:gridCol>
                <a:gridCol w="3505199">
                  <a:extLst>
                    <a:ext uri="{9D8B030D-6E8A-4147-A177-3AD203B41FA5}">
                      <a16:colId xmlns:a16="http://schemas.microsoft.com/office/drawing/2014/main" val="2296993642"/>
                    </a:ext>
                  </a:extLst>
                </a:gridCol>
              </a:tblGrid>
              <a:tr h="370840">
                <a:tc>
                  <a:txBody>
                    <a:bodyPr/>
                    <a:lstStyle/>
                    <a:p>
                      <a:r>
                        <a:rPr kumimoji="1" lang="ja-JP" altLang="en-US" dirty="0"/>
                        <a:t>負担金を増額する等、プロパーを採用した方が望ましい</a:t>
                      </a:r>
                    </a:p>
                  </a:txBody>
                  <a:tcPr/>
                </a:tc>
                <a:tc>
                  <a:txBody>
                    <a:bodyPr/>
                    <a:lstStyle/>
                    <a:p>
                      <a:r>
                        <a:rPr kumimoji="1" lang="en-US" altLang="ja-JP" dirty="0">
                          <a:solidFill>
                            <a:schemeClr val="bg2"/>
                          </a:solidFill>
                        </a:rPr>
                        <a:t>14</a:t>
                      </a:r>
                      <a:r>
                        <a:rPr kumimoji="1" lang="ja-JP" altLang="en-US" dirty="0">
                          <a:solidFill>
                            <a:schemeClr val="bg2"/>
                          </a:solidFill>
                        </a:rPr>
                        <a:t>市町村からの派遣職員（や企業出向者）の運営が望ましい</a:t>
                      </a:r>
                    </a:p>
                  </a:txBody>
                  <a:tcPr/>
                </a:tc>
                <a:tc>
                  <a:txBody>
                    <a:bodyPr/>
                    <a:lstStyle/>
                    <a:p>
                      <a:r>
                        <a:rPr kumimoji="1" lang="ja-JP" altLang="en-US" dirty="0">
                          <a:solidFill>
                            <a:schemeClr val="bg2"/>
                          </a:solidFill>
                        </a:rPr>
                        <a:t>どちらともいえない</a:t>
                      </a:r>
                    </a:p>
                  </a:txBody>
                  <a:tcPr/>
                </a:tc>
                <a:extLst>
                  <a:ext uri="{0D108BD9-81ED-4DB2-BD59-A6C34878D82A}">
                    <a16:rowId xmlns:a16="http://schemas.microsoft.com/office/drawing/2014/main" val="1785195366"/>
                  </a:ext>
                </a:extLst>
              </a:tr>
              <a:tr h="391397">
                <a:tc>
                  <a:txBody>
                    <a:bodyPr/>
                    <a:lstStyle/>
                    <a:p>
                      <a:r>
                        <a:rPr kumimoji="1" lang="ja-JP" altLang="en-US" dirty="0">
                          <a:solidFill>
                            <a:srgbClr val="FF0000"/>
                          </a:solidFill>
                        </a:rPr>
                        <a:t>６団体</a:t>
                      </a:r>
                    </a:p>
                  </a:txBody>
                  <a:tcPr/>
                </a:tc>
                <a:tc>
                  <a:txBody>
                    <a:bodyPr/>
                    <a:lstStyle/>
                    <a:p>
                      <a:r>
                        <a:rPr kumimoji="1" lang="ja-JP" altLang="en-US" dirty="0">
                          <a:solidFill>
                            <a:schemeClr val="bg2"/>
                          </a:solidFill>
                        </a:rPr>
                        <a:t>３団体</a:t>
                      </a:r>
                    </a:p>
                  </a:txBody>
                  <a:tcPr/>
                </a:tc>
                <a:tc>
                  <a:txBody>
                    <a:bodyPr/>
                    <a:lstStyle/>
                    <a:p>
                      <a:r>
                        <a:rPr kumimoji="1" lang="ja-JP" altLang="en-US" dirty="0">
                          <a:solidFill>
                            <a:schemeClr val="bg2"/>
                          </a:solidFill>
                        </a:rPr>
                        <a:t>５団体</a:t>
                      </a:r>
                    </a:p>
                  </a:txBody>
                  <a:tcPr/>
                </a:tc>
                <a:extLst>
                  <a:ext uri="{0D108BD9-81ED-4DB2-BD59-A6C34878D82A}">
                    <a16:rowId xmlns:a16="http://schemas.microsoft.com/office/drawing/2014/main" val="3129751598"/>
                  </a:ext>
                </a:extLst>
              </a:tr>
            </a:tbl>
          </a:graphicData>
        </a:graphic>
      </p:graphicFrame>
      <p:sp>
        <p:nvSpPr>
          <p:cNvPr id="7" name="テキスト ボックス 6">
            <a:extLst>
              <a:ext uri="{FF2B5EF4-FFF2-40B4-BE49-F238E27FC236}">
                <a16:creationId xmlns:a16="http://schemas.microsoft.com/office/drawing/2014/main" id="{5774FE8E-5F78-D612-30A1-42453A082DD2}"/>
              </a:ext>
            </a:extLst>
          </p:cNvPr>
          <p:cNvSpPr txBox="1"/>
          <p:nvPr/>
        </p:nvSpPr>
        <p:spPr>
          <a:xfrm>
            <a:off x="598713" y="2641271"/>
            <a:ext cx="11190587" cy="3970318"/>
          </a:xfrm>
          <a:prstGeom prst="rect">
            <a:avLst/>
          </a:prstGeom>
          <a:noFill/>
        </p:spPr>
        <p:txBody>
          <a:bodyPr wrap="square" rtlCol="0">
            <a:spAutoFit/>
          </a:bodyPr>
          <a:lstStyle/>
          <a:p>
            <a:r>
              <a:rPr lang="en-US" altLang="ja-JP" sz="2800" dirty="0"/>
              <a:t>【</a:t>
            </a:r>
            <a:r>
              <a:rPr lang="ja-JP" altLang="en-US" sz="2800" dirty="0"/>
              <a:t>その他意見</a:t>
            </a:r>
            <a:r>
              <a:rPr lang="en-US" altLang="ja-JP" sz="2800" dirty="0"/>
              <a:t>】</a:t>
            </a:r>
          </a:p>
          <a:p>
            <a:endParaRPr lang="en-US" altLang="ja-JP" sz="2800" dirty="0"/>
          </a:p>
          <a:p>
            <a:r>
              <a:rPr lang="ja-JP" altLang="en-US" sz="2800" dirty="0"/>
              <a:t>・</a:t>
            </a:r>
            <a:r>
              <a:rPr kumimoji="1" lang="ja-JP" altLang="en-US" sz="2800" dirty="0"/>
              <a:t>トップ（経営者）をプロパーにするべきで、将来的な</a:t>
            </a:r>
            <a:r>
              <a:rPr kumimoji="1" lang="ja-JP" altLang="en-US" sz="2800" dirty="0">
                <a:solidFill>
                  <a:srgbClr val="FF0000"/>
                </a:solidFill>
              </a:rPr>
              <a:t>採用計画を作り構成市町村で協議</a:t>
            </a:r>
            <a:r>
              <a:rPr kumimoji="1" lang="ja-JP" altLang="en-US" sz="2800" dirty="0"/>
              <a:t>する必要がある。</a:t>
            </a:r>
            <a:endParaRPr kumimoji="1" lang="en-US" altLang="ja-JP" sz="2800" dirty="0"/>
          </a:p>
          <a:p>
            <a:r>
              <a:rPr kumimoji="1" lang="ja-JP" altLang="en-US" sz="2800" dirty="0"/>
              <a:t>・成長していくためにはプロパーは早期配置するべきでその負担金増はやむなしだが、</a:t>
            </a:r>
            <a:r>
              <a:rPr kumimoji="1" lang="ja-JP" altLang="en-US" sz="2800" dirty="0">
                <a:solidFill>
                  <a:srgbClr val="FF0000"/>
                </a:solidFill>
              </a:rPr>
              <a:t>自主財源確保に努め市町村負担金軽減</a:t>
            </a:r>
            <a:r>
              <a:rPr kumimoji="1" lang="ja-JP" altLang="en-US" sz="2800" dirty="0"/>
              <a:t>も検討すべき。</a:t>
            </a:r>
          </a:p>
          <a:p>
            <a:r>
              <a:rPr kumimoji="1" lang="ja-JP" altLang="en-US" sz="2800" dirty="0"/>
              <a:t>・プロパー・行政職員のみならず、</a:t>
            </a:r>
            <a:r>
              <a:rPr kumimoji="1" lang="ja-JP" altLang="en-US" sz="2800" dirty="0">
                <a:solidFill>
                  <a:srgbClr val="FF0000"/>
                </a:solidFill>
              </a:rPr>
              <a:t>観光関連団体も加える</a:t>
            </a:r>
            <a:r>
              <a:rPr kumimoji="1" lang="ja-JP" altLang="en-US" sz="2800" dirty="0"/>
              <a:t>ことを検討すべき。</a:t>
            </a:r>
          </a:p>
        </p:txBody>
      </p:sp>
      <p:sp>
        <p:nvSpPr>
          <p:cNvPr id="3" name="スライド番号プレースホルダー 2">
            <a:extLst>
              <a:ext uri="{FF2B5EF4-FFF2-40B4-BE49-F238E27FC236}">
                <a16:creationId xmlns:a16="http://schemas.microsoft.com/office/drawing/2014/main" id="{82AEF078-59F8-CCC7-0943-40B00281F2B4}"/>
              </a:ext>
            </a:extLst>
          </p:cNvPr>
          <p:cNvSpPr>
            <a:spLocks noGrp="1"/>
          </p:cNvSpPr>
          <p:nvPr>
            <p:ph type="sldNum" sz="quarter" idx="12"/>
          </p:nvPr>
        </p:nvSpPr>
        <p:spPr/>
        <p:txBody>
          <a:bodyPr/>
          <a:lstStyle/>
          <a:p>
            <a:fld id="{8659A31A-AE94-4243-8A26-771F48EB0527}" type="slidenum">
              <a:rPr kumimoji="1" lang="ja-JP" altLang="en-US" smtClean="0"/>
              <a:t>3</a:t>
            </a:fld>
            <a:endParaRPr kumimoji="1" lang="ja-JP" altLang="en-US"/>
          </a:p>
        </p:txBody>
      </p:sp>
    </p:spTree>
    <p:extLst>
      <p:ext uri="{BB962C8B-B14F-4D97-AF65-F5344CB8AC3E}">
        <p14:creationId xmlns:p14="http://schemas.microsoft.com/office/powerpoint/2010/main" val="1281141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0B2CE-5CDE-1840-FBF5-2C7453BD49F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588048D-1FA7-57FC-593D-609B2F724E78}"/>
              </a:ext>
            </a:extLst>
          </p:cNvPr>
          <p:cNvSpPr>
            <a:spLocks noGrp="1"/>
          </p:cNvSpPr>
          <p:nvPr>
            <p:ph type="title"/>
          </p:nvPr>
        </p:nvSpPr>
        <p:spPr>
          <a:xfrm>
            <a:off x="903583" y="-125469"/>
            <a:ext cx="10885717" cy="1325563"/>
          </a:xfrm>
        </p:spPr>
        <p:txBody>
          <a:bodyPr/>
          <a:lstStyle/>
          <a:p>
            <a:r>
              <a:rPr kumimoji="1" lang="ja-JP" altLang="en-US" dirty="0"/>
              <a:t>意見聴取結果（ヒアリング、アンケート）</a:t>
            </a:r>
          </a:p>
        </p:txBody>
      </p:sp>
      <p:graphicFrame>
        <p:nvGraphicFramePr>
          <p:cNvPr id="6" name="コンテンツ プレースホルダー 5">
            <a:extLst>
              <a:ext uri="{FF2B5EF4-FFF2-40B4-BE49-F238E27FC236}">
                <a16:creationId xmlns:a16="http://schemas.microsoft.com/office/drawing/2014/main" id="{9E4E81A9-D077-86E9-1F40-FFEDAFEEF14C}"/>
              </a:ext>
            </a:extLst>
          </p:cNvPr>
          <p:cNvGraphicFramePr>
            <a:graphicFrameLocks noGrp="1"/>
          </p:cNvGraphicFramePr>
          <p:nvPr>
            <p:ph idx="1"/>
            <p:extLst>
              <p:ext uri="{D42A27DB-BD31-4B8C-83A1-F6EECF244321}">
                <p14:modId xmlns:p14="http://schemas.microsoft.com/office/powerpoint/2010/main" val="1868007933"/>
              </p:ext>
            </p:extLst>
          </p:nvPr>
        </p:nvGraphicFramePr>
        <p:xfrm>
          <a:off x="838201" y="1081148"/>
          <a:ext cx="10515597" cy="1010920"/>
        </p:xfrm>
        <a:graphic>
          <a:graphicData uri="http://schemas.openxmlformats.org/drawingml/2006/table">
            <a:tbl>
              <a:tblPr firstRow="1" bandRow="1">
                <a:tableStyleId>{E8B1032C-EA38-4F05-BA0D-38AFFFC7BED3}</a:tableStyleId>
              </a:tblPr>
              <a:tblGrid>
                <a:gridCol w="3505199">
                  <a:extLst>
                    <a:ext uri="{9D8B030D-6E8A-4147-A177-3AD203B41FA5}">
                      <a16:colId xmlns:a16="http://schemas.microsoft.com/office/drawing/2014/main" val="3435143901"/>
                    </a:ext>
                  </a:extLst>
                </a:gridCol>
                <a:gridCol w="3505199">
                  <a:extLst>
                    <a:ext uri="{9D8B030D-6E8A-4147-A177-3AD203B41FA5}">
                      <a16:colId xmlns:a16="http://schemas.microsoft.com/office/drawing/2014/main" val="117445281"/>
                    </a:ext>
                  </a:extLst>
                </a:gridCol>
                <a:gridCol w="3505199">
                  <a:extLst>
                    <a:ext uri="{9D8B030D-6E8A-4147-A177-3AD203B41FA5}">
                      <a16:colId xmlns:a16="http://schemas.microsoft.com/office/drawing/2014/main" val="2296993642"/>
                    </a:ext>
                  </a:extLst>
                </a:gridCol>
              </a:tblGrid>
              <a:tr h="370840">
                <a:tc>
                  <a:txBody>
                    <a:bodyPr/>
                    <a:lstStyle/>
                    <a:p>
                      <a:r>
                        <a:rPr kumimoji="1" lang="ja-JP" altLang="en-US" dirty="0">
                          <a:solidFill>
                            <a:schemeClr val="bg2"/>
                          </a:solidFill>
                        </a:rPr>
                        <a:t>負担金を増額する等、プロパーを採用した方が望ましい</a:t>
                      </a:r>
                    </a:p>
                  </a:txBody>
                  <a:tcPr/>
                </a:tc>
                <a:tc>
                  <a:txBody>
                    <a:bodyPr/>
                    <a:lstStyle/>
                    <a:p>
                      <a:r>
                        <a:rPr kumimoji="1" lang="en-US" altLang="ja-JP" dirty="0"/>
                        <a:t>14</a:t>
                      </a:r>
                      <a:r>
                        <a:rPr kumimoji="1" lang="ja-JP" altLang="en-US" dirty="0"/>
                        <a:t>市町村からの派遣職員（や企業出向者）の運営が望ましい</a:t>
                      </a:r>
                    </a:p>
                  </a:txBody>
                  <a:tcPr/>
                </a:tc>
                <a:tc>
                  <a:txBody>
                    <a:bodyPr/>
                    <a:lstStyle/>
                    <a:p>
                      <a:r>
                        <a:rPr kumimoji="1" lang="ja-JP" altLang="en-US" dirty="0">
                          <a:solidFill>
                            <a:schemeClr val="bg2"/>
                          </a:solidFill>
                        </a:rPr>
                        <a:t>どちらともいえない</a:t>
                      </a:r>
                    </a:p>
                  </a:txBody>
                  <a:tcPr/>
                </a:tc>
                <a:extLst>
                  <a:ext uri="{0D108BD9-81ED-4DB2-BD59-A6C34878D82A}">
                    <a16:rowId xmlns:a16="http://schemas.microsoft.com/office/drawing/2014/main" val="1785195366"/>
                  </a:ext>
                </a:extLst>
              </a:tr>
              <a:tr h="370840">
                <a:tc>
                  <a:txBody>
                    <a:bodyPr/>
                    <a:lstStyle/>
                    <a:p>
                      <a:r>
                        <a:rPr kumimoji="1" lang="ja-JP" altLang="en-US" dirty="0">
                          <a:solidFill>
                            <a:schemeClr val="bg2"/>
                          </a:solidFill>
                        </a:rPr>
                        <a:t>６団体</a:t>
                      </a:r>
                    </a:p>
                  </a:txBody>
                  <a:tcPr/>
                </a:tc>
                <a:tc>
                  <a:txBody>
                    <a:bodyPr/>
                    <a:lstStyle/>
                    <a:p>
                      <a:r>
                        <a:rPr kumimoji="1" lang="ja-JP" altLang="en-US" dirty="0">
                          <a:solidFill>
                            <a:srgbClr val="FF0000"/>
                          </a:solidFill>
                        </a:rPr>
                        <a:t>３団体</a:t>
                      </a:r>
                    </a:p>
                  </a:txBody>
                  <a:tcPr/>
                </a:tc>
                <a:tc>
                  <a:txBody>
                    <a:bodyPr/>
                    <a:lstStyle/>
                    <a:p>
                      <a:r>
                        <a:rPr kumimoji="1" lang="en-US" altLang="ja-JP" dirty="0">
                          <a:solidFill>
                            <a:schemeClr val="bg2"/>
                          </a:solidFill>
                        </a:rPr>
                        <a:t>5</a:t>
                      </a:r>
                      <a:r>
                        <a:rPr kumimoji="1" lang="ja-JP" altLang="en-US" dirty="0">
                          <a:solidFill>
                            <a:schemeClr val="bg2"/>
                          </a:solidFill>
                        </a:rPr>
                        <a:t>団体</a:t>
                      </a:r>
                    </a:p>
                  </a:txBody>
                  <a:tcPr/>
                </a:tc>
                <a:extLst>
                  <a:ext uri="{0D108BD9-81ED-4DB2-BD59-A6C34878D82A}">
                    <a16:rowId xmlns:a16="http://schemas.microsoft.com/office/drawing/2014/main" val="3129751598"/>
                  </a:ext>
                </a:extLst>
              </a:tr>
            </a:tbl>
          </a:graphicData>
        </a:graphic>
      </p:graphicFrame>
      <p:sp>
        <p:nvSpPr>
          <p:cNvPr id="7" name="テキスト ボックス 6">
            <a:extLst>
              <a:ext uri="{FF2B5EF4-FFF2-40B4-BE49-F238E27FC236}">
                <a16:creationId xmlns:a16="http://schemas.microsoft.com/office/drawing/2014/main" id="{0DA9D784-ECB6-87EB-7E47-1F816C25C6EA}"/>
              </a:ext>
            </a:extLst>
          </p:cNvPr>
          <p:cNvSpPr txBox="1"/>
          <p:nvPr/>
        </p:nvSpPr>
        <p:spPr>
          <a:xfrm>
            <a:off x="762001" y="2657082"/>
            <a:ext cx="10297885" cy="2677656"/>
          </a:xfrm>
          <a:prstGeom prst="rect">
            <a:avLst/>
          </a:prstGeom>
          <a:noFill/>
        </p:spPr>
        <p:txBody>
          <a:bodyPr wrap="square" rtlCol="0">
            <a:spAutoFit/>
          </a:bodyPr>
          <a:lstStyle/>
          <a:p>
            <a:r>
              <a:rPr lang="en-US" altLang="ja-JP" sz="2800" dirty="0"/>
              <a:t>【</a:t>
            </a:r>
            <a:r>
              <a:rPr lang="ja-JP" altLang="en-US" sz="2800" dirty="0"/>
              <a:t>その他意見</a:t>
            </a:r>
            <a:r>
              <a:rPr lang="en-US" altLang="ja-JP" sz="2800" dirty="0"/>
              <a:t>】</a:t>
            </a:r>
          </a:p>
          <a:p>
            <a:endParaRPr lang="en-US" altLang="ja-JP" sz="2800" dirty="0"/>
          </a:p>
          <a:p>
            <a:r>
              <a:rPr lang="ja-JP" altLang="en-US" sz="2800" dirty="0"/>
              <a:t>・</a:t>
            </a:r>
            <a:r>
              <a:rPr kumimoji="1" lang="ja-JP" altLang="en-US" sz="2800" dirty="0"/>
              <a:t>現状では収益も見込めず、地域の稼ぐ力も不十分。派遣職員で運営の道筋を立て、</a:t>
            </a:r>
            <a:r>
              <a:rPr kumimoji="1" lang="ja-JP" altLang="en-US" sz="2800" dirty="0">
                <a:solidFill>
                  <a:srgbClr val="FF0000"/>
                </a:solidFill>
              </a:rPr>
              <a:t>収益が見込めてからプロパー検討</a:t>
            </a:r>
            <a:r>
              <a:rPr kumimoji="1" lang="ja-JP" altLang="en-US" sz="2800" dirty="0"/>
              <a:t>すべき。</a:t>
            </a:r>
          </a:p>
          <a:p>
            <a:r>
              <a:rPr kumimoji="1" lang="ja-JP" altLang="en-US" sz="2800" dirty="0"/>
              <a:t>・可能であれば</a:t>
            </a:r>
            <a:r>
              <a:rPr kumimoji="1" lang="ja-JP" altLang="en-US" sz="2800" dirty="0">
                <a:solidFill>
                  <a:srgbClr val="FF0000"/>
                </a:solidFill>
              </a:rPr>
              <a:t>事務局長・各チーフクラスにプロパー職員を配置</a:t>
            </a:r>
            <a:r>
              <a:rPr kumimoji="1" lang="ja-JP" altLang="en-US" sz="2800" dirty="0"/>
              <a:t>するのが望ましい。</a:t>
            </a:r>
          </a:p>
        </p:txBody>
      </p:sp>
      <p:sp>
        <p:nvSpPr>
          <p:cNvPr id="3" name="スライド番号プレースホルダー 2">
            <a:extLst>
              <a:ext uri="{FF2B5EF4-FFF2-40B4-BE49-F238E27FC236}">
                <a16:creationId xmlns:a16="http://schemas.microsoft.com/office/drawing/2014/main" id="{95D481F0-8D5A-79AC-83DB-696B1CF13DA1}"/>
              </a:ext>
            </a:extLst>
          </p:cNvPr>
          <p:cNvSpPr>
            <a:spLocks noGrp="1"/>
          </p:cNvSpPr>
          <p:nvPr>
            <p:ph type="sldNum" sz="quarter" idx="12"/>
          </p:nvPr>
        </p:nvSpPr>
        <p:spPr/>
        <p:txBody>
          <a:bodyPr/>
          <a:lstStyle/>
          <a:p>
            <a:fld id="{8659A31A-AE94-4243-8A26-771F48EB0527}" type="slidenum">
              <a:rPr kumimoji="1" lang="ja-JP" altLang="en-US" smtClean="0"/>
              <a:t>4</a:t>
            </a:fld>
            <a:endParaRPr kumimoji="1" lang="ja-JP" altLang="en-US"/>
          </a:p>
        </p:txBody>
      </p:sp>
    </p:spTree>
    <p:extLst>
      <p:ext uri="{BB962C8B-B14F-4D97-AF65-F5344CB8AC3E}">
        <p14:creationId xmlns:p14="http://schemas.microsoft.com/office/powerpoint/2010/main" val="750920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BAC28-076E-799D-EF27-5927473AB45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0CE4A97-D888-72A9-4B33-85D98961A97D}"/>
              </a:ext>
            </a:extLst>
          </p:cNvPr>
          <p:cNvSpPr>
            <a:spLocks noGrp="1"/>
          </p:cNvSpPr>
          <p:nvPr>
            <p:ph type="title"/>
          </p:nvPr>
        </p:nvSpPr>
        <p:spPr>
          <a:xfrm>
            <a:off x="903583" y="-125469"/>
            <a:ext cx="10885717" cy="1325563"/>
          </a:xfrm>
        </p:spPr>
        <p:txBody>
          <a:bodyPr/>
          <a:lstStyle/>
          <a:p>
            <a:r>
              <a:rPr kumimoji="1" lang="ja-JP" altLang="en-US" dirty="0"/>
              <a:t>意見聴取結果（ヒアリング、アンケート）</a:t>
            </a:r>
          </a:p>
        </p:txBody>
      </p:sp>
      <p:graphicFrame>
        <p:nvGraphicFramePr>
          <p:cNvPr id="6" name="コンテンツ プレースホルダー 5">
            <a:extLst>
              <a:ext uri="{FF2B5EF4-FFF2-40B4-BE49-F238E27FC236}">
                <a16:creationId xmlns:a16="http://schemas.microsoft.com/office/drawing/2014/main" id="{1E4E5BC3-ED61-420A-7539-D4D115E17D89}"/>
              </a:ext>
            </a:extLst>
          </p:cNvPr>
          <p:cNvGraphicFramePr>
            <a:graphicFrameLocks noGrp="1"/>
          </p:cNvGraphicFramePr>
          <p:nvPr>
            <p:ph idx="1"/>
            <p:extLst>
              <p:ext uri="{D42A27DB-BD31-4B8C-83A1-F6EECF244321}">
                <p14:modId xmlns:p14="http://schemas.microsoft.com/office/powerpoint/2010/main" val="3884534335"/>
              </p:ext>
            </p:extLst>
          </p:nvPr>
        </p:nvGraphicFramePr>
        <p:xfrm>
          <a:off x="838201" y="993266"/>
          <a:ext cx="10515597" cy="1010920"/>
        </p:xfrm>
        <a:graphic>
          <a:graphicData uri="http://schemas.openxmlformats.org/drawingml/2006/table">
            <a:tbl>
              <a:tblPr firstRow="1" bandRow="1">
                <a:tableStyleId>{E8B1032C-EA38-4F05-BA0D-38AFFFC7BED3}</a:tableStyleId>
              </a:tblPr>
              <a:tblGrid>
                <a:gridCol w="3505199">
                  <a:extLst>
                    <a:ext uri="{9D8B030D-6E8A-4147-A177-3AD203B41FA5}">
                      <a16:colId xmlns:a16="http://schemas.microsoft.com/office/drawing/2014/main" val="3435143901"/>
                    </a:ext>
                  </a:extLst>
                </a:gridCol>
                <a:gridCol w="3505199">
                  <a:extLst>
                    <a:ext uri="{9D8B030D-6E8A-4147-A177-3AD203B41FA5}">
                      <a16:colId xmlns:a16="http://schemas.microsoft.com/office/drawing/2014/main" val="117445281"/>
                    </a:ext>
                  </a:extLst>
                </a:gridCol>
                <a:gridCol w="3505199">
                  <a:extLst>
                    <a:ext uri="{9D8B030D-6E8A-4147-A177-3AD203B41FA5}">
                      <a16:colId xmlns:a16="http://schemas.microsoft.com/office/drawing/2014/main" val="2296993642"/>
                    </a:ext>
                  </a:extLst>
                </a:gridCol>
              </a:tblGrid>
              <a:tr h="370840">
                <a:tc>
                  <a:txBody>
                    <a:bodyPr/>
                    <a:lstStyle/>
                    <a:p>
                      <a:r>
                        <a:rPr kumimoji="1" lang="ja-JP" altLang="en-US" dirty="0">
                          <a:solidFill>
                            <a:schemeClr val="bg2"/>
                          </a:solidFill>
                        </a:rPr>
                        <a:t>負担金を増額する等、プロパーを採用した方が望ましい</a:t>
                      </a:r>
                    </a:p>
                  </a:txBody>
                  <a:tcPr/>
                </a:tc>
                <a:tc>
                  <a:txBody>
                    <a:bodyPr/>
                    <a:lstStyle/>
                    <a:p>
                      <a:r>
                        <a:rPr kumimoji="1" lang="en-US" altLang="ja-JP" dirty="0">
                          <a:solidFill>
                            <a:schemeClr val="bg2"/>
                          </a:solidFill>
                        </a:rPr>
                        <a:t>14</a:t>
                      </a:r>
                      <a:r>
                        <a:rPr kumimoji="1" lang="ja-JP" altLang="en-US" dirty="0">
                          <a:solidFill>
                            <a:schemeClr val="bg2"/>
                          </a:solidFill>
                        </a:rPr>
                        <a:t>市町村からの派遣職員（や企業出向者）の運営が望ましい</a:t>
                      </a:r>
                    </a:p>
                  </a:txBody>
                  <a:tcPr/>
                </a:tc>
                <a:tc>
                  <a:txBody>
                    <a:bodyPr/>
                    <a:lstStyle/>
                    <a:p>
                      <a:r>
                        <a:rPr kumimoji="1" lang="ja-JP" altLang="en-US" dirty="0"/>
                        <a:t>どちらともいえない</a:t>
                      </a:r>
                    </a:p>
                  </a:txBody>
                  <a:tcPr/>
                </a:tc>
                <a:extLst>
                  <a:ext uri="{0D108BD9-81ED-4DB2-BD59-A6C34878D82A}">
                    <a16:rowId xmlns:a16="http://schemas.microsoft.com/office/drawing/2014/main" val="1785195366"/>
                  </a:ext>
                </a:extLst>
              </a:tr>
              <a:tr h="370840">
                <a:tc>
                  <a:txBody>
                    <a:bodyPr/>
                    <a:lstStyle/>
                    <a:p>
                      <a:r>
                        <a:rPr kumimoji="1" lang="ja-JP" altLang="en-US" dirty="0">
                          <a:solidFill>
                            <a:schemeClr val="bg2"/>
                          </a:solidFill>
                        </a:rPr>
                        <a:t>６団体</a:t>
                      </a:r>
                    </a:p>
                  </a:txBody>
                  <a:tcPr/>
                </a:tc>
                <a:tc>
                  <a:txBody>
                    <a:bodyPr/>
                    <a:lstStyle/>
                    <a:p>
                      <a:r>
                        <a:rPr kumimoji="1" lang="ja-JP" altLang="en-US" dirty="0">
                          <a:solidFill>
                            <a:schemeClr val="bg2"/>
                          </a:solidFill>
                        </a:rPr>
                        <a:t>３団体</a:t>
                      </a:r>
                    </a:p>
                  </a:txBody>
                  <a:tcPr/>
                </a:tc>
                <a:tc>
                  <a:txBody>
                    <a:bodyPr/>
                    <a:lstStyle/>
                    <a:p>
                      <a:r>
                        <a:rPr kumimoji="1" lang="ja-JP" altLang="en-US" dirty="0">
                          <a:solidFill>
                            <a:srgbClr val="FF0000"/>
                          </a:solidFill>
                        </a:rPr>
                        <a:t>５団体</a:t>
                      </a:r>
                    </a:p>
                  </a:txBody>
                  <a:tcPr/>
                </a:tc>
                <a:extLst>
                  <a:ext uri="{0D108BD9-81ED-4DB2-BD59-A6C34878D82A}">
                    <a16:rowId xmlns:a16="http://schemas.microsoft.com/office/drawing/2014/main" val="3129751598"/>
                  </a:ext>
                </a:extLst>
              </a:tr>
            </a:tbl>
          </a:graphicData>
        </a:graphic>
      </p:graphicFrame>
      <p:sp>
        <p:nvSpPr>
          <p:cNvPr id="7" name="テキスト ボックス 6">
            <a:extLst>
              <a:ext uri="{FF2B5EF4-FFF2-40B4-BE49-F238E27FC236}">
                <a16:creationId xmlns:a16="http://schemas.microsoft.com/office/drawing/2014/main" id="{B4DCD198-3E15-29AB-4CFF-B64D87DA596F}"/>
              </a:ext>
            </a:extLst>
          </p:cNvPr>
          <p:cNvSpPr txBox="1"/>
          <p:nvPr/>
        </p:nvSpPr>
        <p:spPr>
          <a:xfrm>
            <a:off x="838201" y="2178357"/>
            <a:ext cx="10678885" cy="4524315"/>
          </a:xfrm>
          <a:prstGeom prst="rect">
            <a:avLst/>
          </a:prstGeom>
          <a:noFill/>
        </p:spPr>
        <p:txBody>
          <a:bodyPr wrap="square" rtlCol="0">
            <a:spAutoFit/>
          </a:bodyPr>
          <a:lstStyle/>
          <a:p>
            <a:r>
              <a:rPr lang="en-US" altLang="ja-JP" sz="2400" dirty="0"/>
              <a:t>【</a:t>
            </a:r>
            <a:r>
              <a:rPr lang="ja-JP" altLang="en-US" sz="2400" dirty="0"/>
              <a:t>その他意見</a:t>
            </a:r>
            <a:r>
              <a:rPr lang="en-US" altLang="ja-JP" sz="2400" dirty="0"/>
              <a:t>】</a:t>
            </a:r>
          </a:p>
          <a:p>
            <a:r>
              <a:rPr lang="ja-JP" altLang="en-US" sz="2400" dirty="0"/>
              <a:t>・発足時より意見があり、自治体職員のみでは限界がある。一方、</a:t>
            </a:r>
            <a:r>
              <a:rPr lang="ja-JP" altLang="en-US" sz="2400" dirty="0">
                <a:solidFill>
                  <a:srgbClr val="FF0000"/>
                </a:solidFill>
              </a:rPr>
              <a:t>プロパーの採用に伴う負担金増は慎重に</a:t>
            </a:r>
            <a:r>
              <a:rPr lang="ja-JP" altLang="en-US" sz="2400" dirty="0"/>
              <a:t>進めるべき。</a:t>
            </a:r>
            <a:endParaRPr lang="en-US" altLang="ja-JP" sz="2400" dirty="0"/>
          </a:p>
          <a:p>
            <a:r>
              <a:rPr lang="ja-JP" altLang="en-US" sz="2400" dirty="0"/>
              <a:t>・組織維持のためにどれだけの条件を揃えるべきか考える必要あり。</a:t>
            </a:r>
            <a:r>
              <a:rPr lang="ja-JP" altLang="en-US" sz="2400" dirty="0">
                <a:solidFill>
                  <a:srgbClr val="FF0000"/>
                </a:solidFill>
              </a:rPr>
              <a:t>法人の方向性の提案を基に職員派遣や資金の議論</a:t>
            </a:r>
            <a:r>
              <a:rPr lang="ja-JP" altLang="en-US" sz="2400" dirty="0"/>
              <a:t>すべき。</a:t>
            </a:r>
            <a:endParaRPr lang="en-US" altLang="ja-JP" sz="2400" dirty="0"/>
          </a:p>
          <a:p>
            <a:r>
              <a:rPr lang="ja-JP" altLang="en-US" sz="2400" dirty="0"/>
              <a:t>・プロパーは必要だが</a:t>
            </a:r>
            <a:r>
              <a:rPr lang="ja-JP" altLang="en-US" sz="2400" dirty="0">
                <a:solidFill>
                  <a:srgbClr val="FF0000"/>
                </a:solidFill>
              </a:rPr>
              <a:t>市町村の意向とプロパーの意向にズレが生じないか懸念</a:t>
            </a:r>
            <a:r>
              <a:rPr lang="ja-JP" altLang="en-US" sz="2400" dirty="0"/>
              <a:t>される。事業の継承に影響が出ないような仕組みづくりは必要。</a:t>
            </a:r>
            <a:endParaRPr lang="en-US" altLang="ja-JP" sz="2400" dirty="0"/>
          </a:p>
          <a:p>
            <a:r>
              <a:rPr lang="ja-JP" altLang="en-US" sz="2400" dirty="0"/>
              <a:t>・将来的にはプロパーは必要だが、</a:t>
            </a:r>
            <a:r>
              <a:rPr lang="ja-JP" altLang="en-US" sz="2400" dirty="0">
                <a:solidFill>
                  <a:srgbClr val="FF0000"/>
                </a:solidFill>
              </a:rPr>
              <a:t>事業展開や財源確保等の課題について協議</a:t>
            </a:r>
            <a:r>
              <a:rPr lang="ja-JP" altLang="en-US" sz="2400" dirty="0"/>
              <a:t>し、内容と方向性を合意の上で決定すべき。</a:t>
            </a:r>
            <a:endParaRPr lang="en-US" altLang="ja-JP" sz="2400" dirty="0"/>
          </a:p>
          <a:p>
            <a:r>
              <a:rPr lang="ja-JP" altLang="en-US" sz="2400" dirty="0"/>
              <a:t>・組織運営の持続を考えれば</a:t>
            </a:r>
            <a:r>
              <a:rPr lang="ja-JP" altLang="en-US" sz="2400" dirty="0">
                <a:solidFill>
                  <a:srgbClr val="FF0000"/>
                </a:solidFill>
              </a:rPr>
              <a:t>プロパーの採用は必要</a:t>
            </a:r>
            <a:r>
              <a:rPr lang="ja-JP" altLang="en-US" sz="2400" dirty="0"/>
              <a:t>。まずは目指す</a:t>
            </a:r>
            <a:r>
              <a:rPr lang="en-US" altLang="ja-JP" sz="2400" dirty="0">
                <a:solidFill>
                  <a:srgbClr val="FF0000"/>
                </a:solidFill>
              </a:rPr>
              <a:t>DMO</a:t>
            </a:r>
            <a:r>
              <a:rPr lang="ja-JP" altLang="en-US" sz="2400" dirty="0">
                <a:solidFill>
                  <a:srgbClr val="FF0000"/>
                </a:solidFill>
              </a:rPr>
              <a:t>の方向性を明確</a:t>
            </a:r>
            <a:r>
              <a:rPr lang="ja-JP" altLang="en-US" sz="2400" dirty="0"/>
              <a:t>にしたうえで、</a:t>
            </a:r>
            <a:r>
              <a:rPr lang="ja-JP" altLang="en-US" sz="2400" dirty="0">
                <a:solidFill>
                  <a:srgbClr val="FF0000"/>
                </a:solidFill>
              </a:rPr>
              <a:t>プロパー職員採用の負担金シミュレーションを見て検討</a:t>
            </a:r>
            <a:r>
              <a:rPr lang="ja-JP" altLang="en-US" sz="2400" dirty="0"/>
              <a:t>すべき。</a:t>
            </a:r>
            <a:endParaRPr lang="en-US" altLang="ja-JP" sz="2400" dirty="0"/>
          </a:p>
        </p:txBody>
      </p:sp>
      <p:sp>
        <p:nvSpPr>
          <p:cNvPr id="3" name="スライド番号プレースホルダー 2">
            <a:extLst>
              <a:ext uri="{FF2B5EF4-FFF2-40B4-BE49-F238E27FC236}">
                <a16:creationId xmlns:a16="http://schemas.microsoft.com/office/drawing/2014/main" id="{C27F98C4-41F6-7919-2440-B6157B09DD1B}"/>
              </a:ext>
            </a:extLst>
          </p:cNvPr>
          <p:cNvSpPr>
            <a:spLocks noGrp="1"/>
          </p:cNvSpPr>
          <p:nvPr>
            <p:ph type="sldNum" sz="quarter" idx="12"/>
          </p:nvPr>
        </p:nvSpPr>
        <p:spPr/>
        <p:txBody>
          <a:bodyPr/>
          <a:lstStyle/>
          <a:p>
            <a:fld id="{8659A31A-AE94-4243-8A26-771F48EB0527}" type="slidenum">
              <a:rPr kumimoji="1" lang="ja-JP" altLang="en-US" smtClean="0"/>
              <a:t>5</a:t>
            </a:fld>
            <a:endParaRPr kumimoji="1" lang="ja-JP" altLang="en-US"/>
          </a:p>
        </p:txBody>
      </p:sp>
    </p:spTree>
    <p:extLst>
      <p:ext uri="{BB962C8B-B14F-4D97-AF65-F5344CB8AC3E}">
        <p14:creationId xmlns:p14="http://schemas.microsoft.com/office/powerpoint/2010/main" val="842691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31B280B-3174-CDB3-5B3D-4A87B0AEE70E}"/>
              </a:ext>
            </a:extLst>
          </p:cNvPr>
          <p:cNvSpPr>
            <a:spLocks noGrp="1"/>
          </p:cNvSpPr>
          <p:nvPr>
            <p:ph type="title"/>
          </p:nvPr>
        </p:nvSpPr>
        <p:spPr>
          <a:xfrm>
            <a:off x="838200" y="365126"/>
            <a:ext cx="10515600" cy="908504"/>
          </a:xfrm>
        </p:spPr>
        <p:txBody>
          <a:bodyPr>
            <a:normAutofit/>
          </a:bodyPr>
          <a:lstStyle/>
          <a:p>
            <a:r>
              <a:rPr kumimoji="1" lang="ja-JP" altLang="en-US" sz="4000" dirty="0"/>
              <a:t>プロパーの必要性について</a:t>
            </a:r>
          </a:p>
        </p:txBody>
      </p:sp>
      <p:sp>
        <p:nvSpPr>
          <p:cNvPr id="4" name="矢印: 下 3">
            <a:extLst>
              <a:ext uri="{FF2B5EF4-FFF2-40B4-BE49-F238E27FC236}">
                <a16:creationId xmlns:a16="http://schemas.microsoft.com/office/drawing/2014/main" id="{624030D0-B2F5-6E37-A1D6-9117613ADBD4}"/>
              </a:ext>
            </a:extLst>
          </p:cNvPr>
          <p:cNvSpPr/>
          <p:nvPr/>
        </p:nvSpPr>
        <p:spPr>
          <a:xfrm>
            <a:off x="5557157" y="4771119"/>
            <a:ext cx="1077686" cy="424543"/>
          </a:xfrm>
          <a:prstGeom prst="downArrow">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コンテンツ プレースホルダー 2">
            <a:extLst>
              <a:ext uri="{FF2B5EF4-FFF2-40B4-BE49-F238E27FC236}">
                <a16:creationId xmlns:a16="http://schemas.microsoft.com/office/drawing/2014/main" id="{315AD4D2-16E9-F19C-4021-6754666D0DAC}"/>
              </a:ext>
            </a:extLst>
          </p:cNvPr>
          <p:cNvSpPr txBox="1">
            <a:spLocks/>
          </p:cNvSpPr>
          <p:nvPr/>
        </p:nvSpPr>
        <p:spPr>
          <a:xfrm>
            <a:off x="838200" y="5380265"/>
            <a:ext cx="10515600" cy="129721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t>登録</a:t>
            </a:r>
            <a:r>
              <a:rPr lang="en-US" altLang="ja-JP" dirty="0"/>
              <a:t>DMO</a:t>
            </a:r>
            <a:r>
              <a:rPr lang="ja-JP" altLang="en-US" dirty="0"/>
              <a:t>として活動を継続する。</a:t>
            </a:r>
            <a:endParaRPr lang="en-US" altLang="ja-JP" dirty="0"/>
          </a:p>
          <a:p>
            <a:r>
              <a:rPr lang="ja-JP" altLang="en-US" dirty="0"/>
              <a:t>国の制度を活用しながら既存事業の見直しと収益事業を確立し、将来的な正規雇用、専門性のある組織体制を目指す。</a:t>
            </a:r>
            <a:endParaRPr lang="en-US" altLang="ja-JP" dirty="0"/>
          </a:p>
          <a:p>
            <a:pPr marL="0" indent="0">
              <a:buNone/>
            </a:pPr>
            <a:endParaRPr lang="en-US" altLang="ja-JP" dirty="0"/>
          </a:p>
        </p:txBody>
      </p:sp>
      <p:sp>
        <p:nvSpPr>
          <p:cNvPr id="8" name="コンテンツ プレースホルダー 2">
            <a:extLst>
              <a:ext uri="{FF2B5EF4-FFF2-40B4-BE49-F238E27FC236}">
                <a16:creationId xmlns:a16="http://schemas.microsoft.com/office/drawing/2014/main" id="{990693F5-8DF5-03D0-9251-EA745E2CEDE9}"/>
              </a:ext>
            </a:extLst>
          </p:cNvPr>
          <p:cNvSpPr>
            <a:spLocks noGrp="1"/>
          </p:cNvSpPr>
          <p:nvPr>
            <p:ph idx="1"/>
          </p:nvPr>
        </p:nvSpPr>
        <p:spPr>
          <a:xfrm>
            <a:off x="838200" y="1464130"/>
            <a:ext cx="10515600" cy="3116489"/>
          </a:xfrm>
          <a:ln>
            <a:solidFill>
              <a:schemeClr val="accent6"/>
            </a:solidFill>
          </a:ln>
        </p:spPr>
        <p:txBody>
          <a:bodyPr>
            <a:normAutofit fontScale="85000" lnSpcReduction="10000"/>
          </a:bodyPr>
          <a:lstStyle/>
          <a:p>
            <a:r>
              <a:rPr lang="ja-JP" altLang="en-US" dirty="0"/>
              <a:t>プロパーの採用に関しては、必要性を認識する一方で既存事業の精査や財源確保に向けた</a:t>
            </a:r>
            <a:r>
              <a:rPr kumimoji="1" lang="ja-JP" altLang="en-US" dirty="0"/>
              <a:t>収益事業を確立し、将来的</a:t>
            </a:r>
            <a:r>
              <a:rPr lang="ja-JP" altLang="en-US" dirty="0"/>
              <a:t>な</a:t>
            </a:r>
            <a:r>
              <a:rPr kumimoji="1" lang="ja-JP" altLang="en-US"/>
              <a:t>負担金</a:t>
            </a:r>
            <a:r>
              <a:rPr lang="ja-JP" altLang="en-US"/>
              <a:t>の</a:t>
            </a:r>
            <a:r>
              <a:rPr kumimoji="1" lang="ja-JP" altLang="en-US"/>
              <a:t>軽減</a:t>
            </a:r>
            <a:r>
              <a:rPr kumimoji="1" lang="ja-JP" altLang="en-US" dirty="0"/>
              <a:t>を目指す意見が多い。</a:t>
            </a:r>
            <a:endParaRPr kumimoji="1" lang="en-US" altLang="ja-JP" dirty="0"/>
          </a:p>
          <a:p>
            <a:r>
              <a:rPr lang="ja-JP" altLang="en-US" dirty="0"/>
              <a:t>地域観光経済の活性化、持続可能な取り組みを継続するためには、プロパー職員の重要性は高いことを再認識。国では、新たな</a:t>
            </a:r>
            <a:r>
              <a:rPr kumimoji="1" lang="en-US" altLang="ja-JP" dirty="0"/>
              <a:t>DMO</a:t>
            </a:r>
            <a:r>
              <a:rPr lang="ja-JP" altLang="en-US" dirty="0"/>
              <a:t>登録要件として常勤職員</a:t>
            </a:r>
            <a:r>
              <a:rPr lang="en-US" altLang="ja-JP" dirty="0"/>
              <a:t>3</a:t>
            </a:r>
            <a:r>
              <a:rPr lang="ja-JP" altLang="en-US" dirty="0"/>
              <a:t>名以上の配置と研修受講を設定し、地域のマーケティング機関として必要な機能とプロパー人材の確保と教育を求めている。</a:t>
            </a:r>
            <a:endParaRPr kumimoji="1" lang="en-US" altLang="ja-JP" dirty="0"/>
          </a:p>
          <a:p>
            <a:r>
              <a:rPr lang="ja-JP" altLang="en-US" dirty="0"/>
              <a:t>一方で、早期の正規雇用は経営上のリスクを伴うことから、プロパー採用においては</a:t>
            </a:r>
            <a:r>
              <a:rPr kumimoji="1" lang="ja-JP" altLang="en-US" dirty="0"/>
              <a:t>収益事業の確立</a:t>
            </a:r>
            <a:r>
              <a:rPr lang="ja-JP" altLang="en-US" dirty="0"/>
              <a:t>を念頭に試用</a:t>
            </a:r>
            <a:r>
              <a:rPr kumimoji="1" lang="ja-JP" altLang="en-US" dirty="0"/>
              <a:t>期間があることが望ましい。</a:t>
            </a:r>
            <a:endParaRPr kumimoji="1" lang="en-US" altLang="ja-JP" dirty="0"/>
          </a:p>
        </p:txBody>
      </p:sp>
      <p:sp>
        <p:nvSpPr>
          <p:cNvPr id="3" name="スライド番号プレースホルダー 2">
            <a:extLst>
              <a:ext uri="{FF2B5EF4-FFF2-40B4-BE49-F238E27FC236}">
                <a16:creationId xmlns:a16="http://schemas.microsoft.com/office/drawing/2014/main" id="{A03C6594-8656-E07F-DD06-85BDAB923C2A}"/>
              </a:ext>
            </a:extLst>
          </p:cNvPr>
          <p:cNvSpPr>
            <a:spLocks noGrp="1"/>
          </p:cNvSpPr>
          <p:nvPr>
            <p:ph type="sldNum" sz="quarter" idx="12"/>
          </p:nvPr>
        </p:nvSpPr>
        <p:spPr/>
        <p:txBody>
          <a:bodyPr/>
          <a:lstStyle/>
          <a:p>
            <a:fld id="{8659A31A-AE94-4243-8A26-771F48EB0527}" type="slidenum">
              <a:rPr kumimoji="1" lang="ja-JP" altLang="en-US" smtClean="0"/>
              <a:t>6</a:t>
            </a:fld>
            <a:endParaRPr kumimoji="1" lang="ja-JP" altLang="en-US"/>
          </a:p>
        </p:txBody>
      </p:sp>
    </p:spTree>
    <p:extLst>
      <p:ext uri="{BB962C8B-B14F-4D97-AF65-F5344CB8AC3E}">
        <p14:creationId xmlns:p14="http://schemas.microsoft.com/office/powerpoint/2010/main" val="2138223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7B460-54A6-CD8A-5128-9712D21B09A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CAEAD53-00C9-9030-DA75-2A2ED3A13D70}"/>
              </a:ext>
            </a:extLst>
          </p:cNvPr>
          <p:cNvSpPr>
            <a:spLocks noGrp="1"/>
          </p:cNvSpPr>
          <p:nvPr>
            <p:ph type="title"/>
          </p:nvPr>
        </p:nvSpPr>
        <p:spPr>
          <a:xfrm>
            <a:off x="838200" y="100217"/>
            <a:ext cx="10515600" cy="908504"/>
          </a:xfrm>
        </p:spPr>
        <p:txBody>
          <a:bodyPr>
            <a:normAutofit/>
          </a:bodyPr>
          <a:lstStyle/>
          <a:p>
            <a:r>
              <a:rPr kumimoji="1" lang="ja-JP" altLang="en-US" sz="4000" dirty="0"/>
              <a:t>プロパーの採用</a:t>
            </a:r>
            <a:r>
              <a:rPr lang="ja-JP" altLang="en-US" sz="4000" dirty="0"/>
              <a:t>に向けて（検討項目）</a:t>
            </a:r>
            <a:endParaRPr kumimoji="1" lang="ja-JP" altLang="en-US" sz="4000" dirty="0"/>
          </a:p>
        </p:txBody>
      </p:sp>
      <p:sp>
        <p:nvSpPr>
          <p:cNvPr id="5" name="コンテンツ プレースホルダー 2">
            <a:extLst>
              <a:ext uri="{FF2B5EF4-FFF2-40B4-BE49-F238E27FC236}">
                <a16:creationId xmlns:a16="http://schemas.microsoft.com/office/drawing/2014/main" id="{E050F6ED-4369-E548-1B0E-76F8BA0EEA07}"/>
              </a:ext>
            </a:extLst>
          </p:cNvPr>
          <p:cNvSpPr txBox="1">
            <a:spLocks/>
          </p:cNvSpPr>
          <p:nvPr/>
        </p:nvSpPr>
        <p:spPr>
          <a:xfrm>
            <a:off x="838200" y="5398858"/>
            <a:ext cx="10515600" cy="10940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endParaRPr lang="en-US" altLang="ja-JP" dirty="0"/>
          </a:p>
        </p:txBody>
      </p:sp>
      <p:sp>
        <p:nvSpPr>
          <p:cNvPr id="6" name="コンテンツ プレースホルダー 2">
            <a:extLst>
              <a:ext uri="{FF2B5EF4-FFF2-40B4-BE49-F238E27FC236}">
                <a16:creationId xmlns:a16="http://schemas.microsoft.com/office/drawing/2014/main" id="{51E294DC-D9EA-FB03-6F65-07CC08376743}"/>
              </a:ext>
            </a:extLst>
          </p:cNvPr>
          <p:cNvSpPr txBox="1">
            <a:spLocks/>
          </p:cNvSpPr>
          <p:nvPr/>
        </p:nvSpPr>
        <p:spPr>
          <a:xfrm>
            <a:off x="381000" y="4668241"/>
            <a:ext cx="11223170" cy="566056"/>
          </a:xfrm>
          <a:prstGeom prst="rect">
            <a:avLst/>
          </a:prstGeom>
          <a:ln>
            <a:solidFill>
              <a:schemeClr val="accent6"/>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t>国の交付金終了（</a:t>
            </a:r>
            <a:r>
              <a:rPr lang="en-US" altLang="ja-JP" dirty="0"/>
              <a:t>R8)</a:t>
            </a:r>
            <a:r>
              <a:rPr lang="ja-JP" altLang="en-US" dirty="0"/>
              <a:t>を踏まえた</a:t>
            </a:r>
            <a:r>
              <a:rPr lang="ja-JP" altLang="en-US" dirty="0">
                <a:solidFill>
                  <a:srgbClr val="FF0000"/>
                </a:solidFill>
              </a:rPr>
              <a:t>事業の見直し</a:t>
            </a:r>
            <a:endParaRPr lang="en-US" altLang="ja-JP" dirty="0">
              <a:solidFill>
                <a:srgbClr val="FF0000"/>
              </a:solidFill>
            </a:endParaRPr>
          </a:p>
        </p:txBody>
      </p:sp>
      <p:sp>
        <p:nvSpPr>
          <p:cNvPr id="7" name="コンテンツ プレースホルダー 2">
            <a:extLst>
              <a:ext uri="{FF2B5EF4-FFF2-40B4-BE49-F238E27FC236}">
                <a16:creationId xmlns:a16="http://schemas.microsoft.com/office/drawing/2014/main" id="{BFDA563B-0FD6-9BEE-5183-238361211999}"/>
              </a:ext>
            </a:extLst>
          </p:cNvPr>
          <p:cNvSpPr txBox="1">
            <a:spLocks/>
          </p:cNvSpPr>
          <p:nvPr/>
        </p:nvSpPr>
        <p:spPr>
          <a:xfrm>
            <a:off x="381000" y="5482350"/>
            <a:ext cx="11223170" cy="560168"/>
          </a:xfrm>
          <a:prstGeom prst="rect">
            <a:avLst/>
          </a:prstGeom>
          <a:ln>
            <a:solidFill>
              <a:schemeClr val="accent6"/>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solidFill>
                  <a:srgbClr val="FF0000"/>
                </a:solidFill>
              </a:rPr>
              <a:t>収益事業の調査研究</a:t>
            </a:r>
            <a:r>
              <a:rPr lang="ja-JP" altLang="en-US" dirty="0"/>
              <a:t>（ガイド事業、旅行手配、コンサル業務等）</a:t>
            </a:r>
            <a:endParaRPr lang="en-US" altLang="ja-JP" dirty="0"/>
          </a:p>
          <a:p>
            <a:endParaRPr lang="en-US" altLang="ja-JP" dirty="0"/>
          </a:p>
        </p:txBody>
      </p:sp>
      <p:sp>
        <p:nvSpPr>
          <p:cNvPr id="9" name="コンテンツ プレースホルダー 2">
            <a:extLst>
              <a:ext uri="{FF2B5EF4-FFF2-40B4-BE49-F238E27FC236}">
                <a16:creationId xmlns:a16="http://schemas.microsoft.com/office/drawing/2014/main" id="{7ADCF702-E36E-191A-7E3A-7B472ED4B0CB}"/>
              </a:ext>
            </a:extLst>
          </p:cNvPr>
          <p:cNvSpPr txBox="1">
            <a:spLocks/>
          </p:cNvSpPr>
          <p:nvPr/>
        </p:nvSpPr>
        <p:spPr>
          <a:xfrm>
            <a:off x="381000" y="828878"/>
            <a:ext cx="11223171" cy="2968788"/>
          </a:xfrm>
          <a:prstGeom prst="rect">
            <a:avLst/>
          </a:prstGeom>
          <a:ln>
            <a:solidFill>
              <a:schemeClr val="accent6"/>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dirty="0"/>
              <a:t>・</a:t>
            </a:r>
            <a:r>
              <a:rPr lang="ja-JP" altLang="en-US" dirty="0">
                <a:solidFill>
                  <a:srgbClr val="FF0000"/>
                </a:solidFill>
              </a:rPr>
              <a:t>国制度の活用</a:t>
            </a:r>
            <a:endParaRPr lang="en-US" altLang="ja-JP" dirty="0">
              <a:solidFill>
                <a:srgbClr val="FF0000"/>
              </a:solidFill>
            </a:endParaRPr>
          </a:p>
          <a:p>
            <a:pPr marL="0" indent="0">
              <a:buNone/>
            </a:pPr>
            <a:r>
              <a:rPr lang="ja-JP" altLang="en-US" dirty="0"/>
              <a:t>　観光庁「世界に誇る観光地を形成するためのＤＭＯ体制整備事業」</a:t>
            </a:r>
            <a:endParaRPr lang="en-US" altLang="ja-JP" dirty="0"/>
          </a:p>
          <a:p>
            <a:pPr marL="0" indent="0">
              <a:buNone/>
            </a:pPr>
            <a:r>
              <a:rPr lang="ja-JP" altLang="en-US" dirty="0"/>
              <a:t>　　　　　外部専門人材の登用（上限</a:t>
            </a:r>
            <a:r>
              <a:rPr lang="en-US" altLang="ja-JP" dirty="0"/>
              <a:t>1,500</a:t>
            </a:r>
            <a:r>
              <a:rPr lang="ja-JP" altLang="en-US" dirty="0"/>
              <a:t>万円</a:t>
            </a:r>
            <a:r>
              <a:rPr lang="en-US" altLang="ja-JP" dirty="0"/>
              <a:t>×3</a:t>
            </a:r>
            <a:r>
              <a:rPr lang="ja-JP" altLang="en-US" dirty="0"/>
              <a:t>年）</a:t>
            </a:r>
            <a:endParaRPr lang="en-US" altLang="ja-JP" dirty="0"/>
          </a:p>
          <a:p>
            <a:pPr marL="0" indent="0">
              <a:buNone/>
            </a:pPr>
            <a:r>
              <a:rPr lang="ja-JP" altLang="en-US" dirty="0"/>
              <a:t>　総務省「地域プロジェクトマネージャー制度」（</a:t>
            </a:r>
            <a:r>
              <a:rPr lang="en-US" altLang="ja-JP" dirty="0"/>
              <a:t>680</a:t>
            </a:r>
            <a:r>
              <a:rPr lang="ja-JP" altLang="en-US" dirty="0"/>
              <a:t>万円</a:t>
            </a:r>
            <a:r>
              <a:rPr lang="en-US" altLang="ja-JP" dirty="0"/>
              <a:t>×3</a:t>
            </a:r>
            <a:r>
              <a:rPr lang="ja-JP" altLang="en-US" dirty="0"/>
              <a:t>年）</a:t>
            </a:r>
          </a:p>
          <a:p>
            <a:pPr marL="0" indent="0">
              <a:buNone/>
            </a:pPr>
            <a:r>
              <a:rPr lang="ja-JP" altLang="en-US" dirty="0"/>
              <a:t>　 　　　「地域おこし協力隊制度」（</a:t>
            </a:r>
            <a:r>
              <a:rPr lang="en-US" altLang="ja-JP" dirty="0"/>
              <a:t>550</a:t>
            </a:r>
            <a:r>
              <a:rPr lang="ja-JP" altLang="en-US" dirty="0"/>
              <a:t>万円／年</a:t>
            </a:r>
            <a:r>
              <a:rPr lang="en-US" altLang="ja-JP" dirty="0"/>
              <a:t>×3</a:t>
            </a:r>
            <a:r>
              <a:rPr lang="ja-JP" altLang="en-US" dirty="0"/>
              <a:t>年）　</a:t>
            </a:r>
            <a:endParaRPr lang="en-US" altLang="ja-JP" dirty="0"/>
          </a:p>
          <a:p>
            <a:pPr marL="0" indent="0">
              <a:buNone/>
            </a:pPr>
            <a:r>
              <a:rPr lang="ja-JP" altLang="en-US" dirty="0"/>
              <a:t>　内閣府　新しい地方経済・生活環境創生交付金（</a:t>
            </a:r>
            <a:r>
              <a:rPr lang="en-US" altLang="ja-JP" dirty="0"/>
              <a:t>3</a:t>
            </a:r>
            <a:r>
              <a:rPr lang="ja-JP" altLang="en-US" dirty="0"/>
              <a:t>カ年）　など　</a:t>
            </a:r>
          </a:p>
        </p:txBody>
      </p:sp>
      <p:sp>
        <p:nvSpPr>
          <p:cNvPr id="4" name="コンテンツ プレースホルダー 2">
            <a:extLst>
              <a:ext uri="{FF2B5EF4-FFF2-40B4-BE49-F238E27FC236}">
                <a16:creationId xmlns:a16="http://schemas.microsoft.com/office/drawing/2014/main" id="{7E5B918B-BCBE-6588-E159-46BA5845760E}"/>
              </a:ext>
            </a:extLst>
          </p:cNvPr>
          <p:cNvSpPr txBox="1">
            <a:spLocks/>
          </p:cNvSpPr>
          <p:nvPr/>
        </p:nvSpPr>
        <p:spPr>
          <a:xfrm>
            <a:off x="381000" y="3949619"/>
            <a:ext cx="11223170" cy="566056"/>
          </a:xfrm>
          <a:prstGeom prst="rect">
            <a:avLst/>
          </a:prstGeom>
          <a:ln>
            <a:solidFill>
              <a:schemeClr val="accent6"/>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solidFill>
                  <a:srgbClr val="FF0000"/>
                </a:solidFill>
              </a:rPr>
              <a:t>適任者の発掘</a:t>
            </a:r>
            <a:r>
              <a:rPr lang="ja-JP" altLang="en-US" dirty="0"/>
              <a:t>（津軽の観光事情に精通している人材の確保）</a:t>
            </a:r>
            <a:endParaRPr lang="en-US" altLang="ja-JP" dirty="0"/>
          </a:p>
        </p:txBody>
      </p:sp>
      <p:sp>
        <p:nvSpPr>
          <p:cNvPr id="3" name="スライド番号プレースホルダー 2">
            <a:extLst>
              <a:ext uri="{FF2B5EF4-FFF2-40B4-BE49-F238E27FC236}">
                <a16:creationId xmlns:a16="http://schemas.microsoft.com/office/drawing/2014/main" id="{2BDCE967-51E1-F3F2-2CF4-B4136C4ACEC2}"/>
              </a:ext>
            </a:extLst>
          </p:cNvPr>
          <p:cNvSpPr>
            <a:spLocks noGrp="1"/>
          </p:cNvSpPr>
          <p:nvPr>
            <p:ph type="sldNum" sz="quarter" idx="12"/>
          </p:nvPr>
        </p:nvSpPr>
        <p:spPr/>
        <p:txBody>
          <a:bodyPr/>
          <a:lstStyle/>
          <a:p>
            <a:fld id="{8659A31A-AE94-4243-8A26-771F48EB0527}" type="slidenum">
              <a:rPr kumimoji="1" lang="ja-JP" altLang="en-US" smtClean="0"/>
              <a:t>7</a:t>
            </a:fld>
            <a:endParaRPr kumimoji="1" lang="ja-JP" altLang="en-US"/>
          </a:p>
        </p:txBody>
      </p:sp>
    </p:spTree>
    <p:extLst>
      <p:ext uri="{BB962C8B-B14F-4D97-AF65-F5344CB8AC3E}">
        <p14:creationId xmlns:p14="http://schemas.microsoft.com/office/powerpoint/2010/main" val="3813578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1A367C-E5F6-113C-F654-0C1633B1F172}"/>
              </a:ext>
            </a:extLst>
          </p:cNvPr>
          <p:cNvSpPr>
            <a:spLocks noGrp="1"/>
          </p:cNvSpPr>
          <p:nvPr>
            <p:ph type="title"/>
          </p:nvPr>
        </p:nvSpPr>
        <p:spPr>
          <a:xfrm>
            <a:off x="555172" y="2596"/>
            <a:ext cx="11495314" cy="1325563"/>
          </a:xfrm>
        </p:spPr>
        <p:txBody>
          <a:bodyPr/>
          <a:lstStyle/>
          <a:p>
            <a:r>
              <a:rPr kumimoji="1" lang="ja-JP" altLang="en-US" dirty="0"/>
              <a:t>今後のスケジュール（仮）</a:t>
            </a:r>
          </a:p>
        </p:txBody>
      </p:sp>
      <p:sp>
        <p:nvSpPr>
          <p:cNvPr id="3" name="コンテンツ プレースホルダー 2">
            <a:extLst>
              <a:ext uri="{FF2B5EF4-FFF2-40B4-BE49-F238E27FC236}">
                <a16:creationId xmlns:a16="http://schemas.microsoft.com/office/drawing/2014/main" id="{706518C6-2DAF-F99A-C4F4-4B6DF5CD26E6}"/>
              </a:ext>
            </a:extLst>
          </p:cNvPr>
          <p:cNvSpPr>
            <a:spLocks noGrp="1"/>
          </p:cNvSpPr>
          <p:nvPr>
            <p:ph idx="1"/>
          </p:nvPr>
        </p:nvSpPr>
        <p:spPr>
          <a:xfrm>
            <a:off x="653143" y="1966384"/>
            <a:ext cx="11397343" cy="4889020"/>
          </a:xfrm>
        </p:spPr>
        <p:txBody>
          <a:bodyPr>
            <a:normAutofit/>
          </a:bodyPr>
          <a:lstStyle/>
          <a:p>
            <a:r>
              <a:rPr kumimoji="1" lang="ja-JP" altLang="en-US" dirty="0"/>
              <a:t>令和</a:t>
            </a:r>
            <a:r>
              <a:rPr kumimoji="1" lang="en-US" altLang="ja-JP" dirty="0"/>
              <a:t>7</a:t>
            </a:r>
            <a:r>
              <a:rPr kumimoji="1" lang="ja-JP" altLang="en-US" dirty="0"/>
              <a:t>年度</a:t>
            </a:r>
            <a:r>
              <a:rPr lang="ja-JP" altLang="en-US" sz="1600" dirty="0"/>
              <a:t>（</a:t>
            </a:r>
            <a:r>
              <a:rPr lang="en-US" altLang="ja-JP" sz="1600" dirty="0"/>
              <a:t>※</a:t>
            </a:r>
            <a:r>
              <a:rPr lang="ja-JP" altLang="en-US" sz="1600" dirty="0"/>
              <a:t>）</a:t>
            </a:r>
            <a:endParaRPr kumimoji="1" lang="en-US" altLang="ja-JP" sz="1600" dirty="0"/>
          </a:p>
          <a:p>
            <a:pPr marL="0" indent="0">
              <a:buNone/>
            </a:pPr>
            <a:r>
              <a:rPr kumimoji="1" lang="ja-JP" altLang="en-US" dirty="0"/>
              <a:t>　　</a:t>
            </a:r>
            <a:r>
              <a:rPr kumimoji="1" lang="en-US" altLang="ja-JP" dirty="0"/>
              <a:t>4</a:t>
            </a:r>
            <a:r>
              <a:rPr kumimoji="1" lang="ja-JP" altLang="en-US" dirty="0"/>
              <a:t>月～　募集準備</a:t>
            </a:r>
            <a:endParaRPr kumimoji="1" lang="en-US" altLang="ja-JP" sz="1600" dirty="0"/>
          </a:p>
          <a:p>
            <a:pPr marL="0" indent="0">
              <a:buNone/>
            </a:pPr>
            <a:r>
              <a:rPr lang="ja-JP" altLang="en-US" dirty="0"/>
              <a:t>　　</a:t>
            </a:r>
            <a:r>
              <a:rPr lang="en-US" altLang="ja-JP" dirty="0"/>
              <a:t>7</a:t>
            </a:r>
            <a:r>
              <a:rPr lang="ja-JP" altLang="en-US" dirty="0"/>
              <a:t>月～</a:t>
            </a:r>
            <a:r>
              <a:rPr lang="en-US" altLang="ja-JP" dirty="0"/>
              <a:t>10</a:t>
            </a:r>
            <a:r>
              <a:rPr lang="ja-JP" altLang="en-US" dirty="0"/>
              <a:t>月　募集期間（１～２名程度）</a:t>
            </a:r>
            <a:endParaRPr lang="en-US" altLang="ja-JP" dirty="0"/>
          </a:p>
          <a:p>
            <a:pPr marL="0" indent="0">
              <a:buNone/>
            </a:pPr>
            <a:r>
              <a:rPr lang="ja-JP" altLang="en-US" dirty="0"/>
              <a:t>　　</a:t>
            </a:r>
            <a:r>
              <a:rPr lang="en-US" altLang="ja-JP" dirty="0"/>
              <a:t>12</a:t>
            </a:r>
            <a:r>
              <a:rPr lang="ja-JP" altLang="en-US" dirty="0"/>
              <a:t>月  面接</a:t>
            </a:r>
            <a:endParaRPr lang="en-US" altLang="ja-JP" dirty="0"/>
          </a:p>
          <a:p>
            <a:pPr marL="0" indent="0">
              <a:buNone/>
            </a:pPr>
            <a:r>
              <a:rPr lang="ja-JP" altLang="en-US" dirty="0"/>
              <a:t>　　</a:t>
            </a:r>
            <a:r>
              <a:rPr lang="en-US" altLang="ja-JP" dirty="0"/>
              <a:t>1</a:t>
            </a:r>
            <a:r>
              <a:rPr lang="ja-JP" altLang="en-US" dirty="0"/>
              <a:t>月　 採用者決定</a:t>
            </a:r>
            <a:endParaRPr lang="en-US" altLang="ja-JP" dirty="0"/>
          </a:p>
          <a:p>
            <a:pPr marL="0" indent="0">
              <a:buNone/>
            </a:pPr>
            <a:r>
              <a:rPr lang="ja-JP" altLang="en-US" dirty="0"/>
              <a:t>・令和</a:t>
            </a:r>
            <a:r>
              <a:rPr lang="en-US" altLang="ja-JP" dirty="0"/>
              <a:t>8</a:t>
            </a:r>
            <a:r>
              <a:rPr lang="ja-JP" altLang="en-US" dirty="0"/>
              <a:t>年度   任期付社員（会計年度任用職員）</a:t>
            </a:r>
            <a:endParaRPr lang="en-US" altLang="ja-JP" dirty="0"/>
          </a:p>
          <a:p>
            <a:pPr marL="0" indent="0">
              <a:buNone/>
            </a:pPr>
            <a:r>
              <a:rPr lang="ja-JP" altLang="en-US" sz="2800" dirty="0"/>
              <a:t>・令和</a:t>
            </a:r>
            <a:r>
              <a:rPr lang="en-US" altLang="ja-JP" sz="2800" dirty="0"/>
              <a:t>9</a:t>
            </a:r>
            <a:r>
              <a:rPr lang="ja-JP" altLang="en-US" sz="2800" dirty="0"/>
              <a:t>年度　登録</a:t>
            </a:r>
            <a:r>
              <a:rPr lang="en-US" altLang="ja-JP" sz="2800" dirty="0"/>
              <a:t>DMO</a:t>
            </a:r>
            <a:r>
              <a:rPr lang="ja-JP" altLang="en-US" sz="2800" dirty="0"/>
              <a:t>更新手続き（</a:t>
            </a:r>
            <a:r>
              <a:rPr lang="ja-JP" altLang="en-US" dirty="0"/>
              <a:t>常勤責任者　</a:t>
            </a:r>
            <a:r>
              <a:rPr lang="en-US" altLang="ja-JP" dirty="0"/>
              <a:t>3</a:t>
            </a:r>
            <a:r>
              <a:rPr lang="ja-JP" altLang="en-US" dirty="0"/>
              <a:t>名以上</a:t>
            </a:r>
            <a:r>
              <a:rPr lang="ja-JP" altLang="en-US" sz="2800" dirty="0"/>
              <a:t>）</a:t>
            </a:r>
            <a:endParaRPr lang="en-US" altLang="ja-JP" sz="2800" dirty="0"/>
          </a:p>
          <a:p>
            <a:pPr marL="0" indent="0">
              <a:buNone/>
            </a:pPr>
            <a:r>
              <a:rPr lang="ja-JP" altLang="en-US" dirty="0"/>
              <a:t>・令和</a:t>
            </a:r>
            <a:r>
              <a:rPr lang="en-US" altLang="ja-JP" dirty="0"/>
              <a:t>10</a:t>
            </a:r>
            <a:r>
              <a:rPr lang="ja-JP" altLang="en-US" dirty="0"/>
              <a:t>年度  任期満了</a:t>
            </a:r>
            <a:endParaRPr lang="en-US" altLang="ja-JP" dirty="0"/>
          </a:p>
          <a:p>
            <a:pPr marL="0" indent="0">
              <a:buNone/>
            </a:pPr>
            <a:r>
              <a:rPr lang="ja-JP" altLang="en-US" dirty="0"/>
              <a:t>・令和</a:t>
            </a:r>
            <a:r>
              <a:rPr lang="en-US" altLang="ja-JP" dirty="0"/>
              <a:t>11</a:t>
            </a:r>
            <a:r>
              <a:rPr lang="ja-JP" altLang="en-US" dirty="0"/>
              <a:t>年度  正規雇用　　　　　　　</a:t>
            </a:r>
            <a:endParaRPr lang="en-US" altLang="ja-JP" dirty="0"/>
          </a:p>
        </p:txBody>
      </p:sp>
      <p:sp>
        <p:nvSpPr>
          <p:cNvPr id="4" name="テキスト ボックス 3">
            <a:extLst>
              <a:ext uri="{FF2B5EF4-FFF2-40B4-BE49-F238E27FC236}">
                <a16:creationId xmlns:a16="http://schemas.microsoft.com/office/drawing/2014/main" id="{B174701B-B22A-76CC-2BAA-F1301970D899}"/>
              </a:ext>
            </a:extLst>
          </p:cNvPr>
          <p:cNvSpPr txBox="1"/>
          <p:nvPr/>
        </p:nvSpPr>
        <p:spPr>
          <a:xfrm>
            <a:off x="7390686" y="6412077"/>
            <a:ext cx="2954655" cy="369332"/>
          </a:xfrm>
          <a:prstGeom prst="rect">
            <a:avLst/>
          </a:prstGeom>
          <a:noFill/>
        </p:spPr>
        <p:txBody>
          <a:bodyPr wrap="none" rtlCol="0">
            <a:spAutoFit/>
          </a:bodyPr>
          <a:lstStyle/>
          <a:p>
            <a:r>
              <a:rPr lang="en-US" altLang="ja-JP" dirty="0"/>
              <a:t>※</a:t>
            </a:r>
            <a:r>
              <a:rPr lang="ja-JP" altLang="en-US" dirty="0"/>
              <a:t>最短の募集</a:t>
            </a:r>
            <a:r>
              <a:rPr kumimoji="1" lang="ja-JP" altLang="en-US" dirty="0"/>
              <a:t>スケジュール</a:t>
            </a:r>
          </a:p>
        </p:txBody>
      </p:sp>
      <p:sp>
        <p:nvSpPr>
          <p:cNvPr id="6" name="タイトル 1">
            <a:extLst>
              <a:ext uri="{FF2B5EF4-FFF2-40B4-BE49-F238E27FC236}">
                <a16:creationId xmlns:a16="http://schemas.microsoft.com/office/drawing/2014/main" id="{BCA894A8-4CA4-C841-F554-E24AA76D8E5E}"/>
              </a:ext>
            </a:extLst>
          </p:cNvPr>
          <p:cNvSpPr txBox="1">
            <a:spLocks/>
          </p:cNvSpPr>
          <p:nvPr/>
        </p:nvSpPr>
        <p:spPr>
          <a:xfrm>
            <a:off x="429985" y="904459"/>
            <a:ext cx="11495314" cy="1030226"/>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dirty="0">
                <a:latin typeface="+mn-lt"/>
              </a:rPr>
              <a:t>県内外において観光業界での勤務経験を有するなど将来の管理者候補を確保し、　専門性のある組織を目指す。</a:t>
            </a:r>
            <a:endParaRPr lang="en-US" altLang="ja-JP" sz="2400" dirty="0">
              <a:latin typeface="+mn-lt"/>
            </a:endParaRPr>
          </a:p>
          <a:p>
            <a:r>
              <a:rPr lang="ja-JP" altLang="en-US" sz="2400" dirty="0">
                <a:latin typeface="+mn-lt"/>
              </a:rPr>
              <a:t>最大</a:t>
            </a:r>
            <a:r>
              <a:rPr lang="en-US" altLang="ja-JP" sz="2400" dirty="0">
                <a:latin typeface="+mn-lt"/>
              </a:rPr>
              <a:t>3</a:t>
            </a:r>
            <a:r>
              <a:rPr lang="ja-JP" altLang="en-US" sz="2400" dirty="0">
                <a:latin typeface="+mn-lt"/>
              </a:rPr>
              <a:t>年間の任期付雇用とし採用者の適正や収益事業を見極める期間とする。</a:t>
            </a:r>
            <a:endParaRPr lang="ja-JP" altLang="en-US" sz="2400" dirty="0"/>
          </a:p>
        </p:txBody>
      </p:sp>
      <p:sp>
        <p:nvSpPr>
          <p:cNvPr id="5" name="スライド番号プレースホルダー 4">
            <a:extLst>
              <a:ext uri="{FF2B5EF4-FFF2-40B4-BE49-F238E27FC236}">
                <a16:creationId xmlns:a16="http://schemas.microsoft.com/office/drawing/2014/main" id="{E65CF9F1-CBDE-4AA9-9280-1AE6EFA38B28}"/>
              </a:ext>
            </a:extLst>
          </p:cNvPr>
          <p:cNvSpPr>
            <a:spLocks noGrp="1"/>
          </p:cNvSpPr>
          <p:nvPr>
            <p:ph type="sldNum" sz="quarter" idx="12"/>
          </p:nvPr>
        </p:nvSpPr>
        <p:spPr/>
        <p:txBody>
          <a:bodyPr/>
          <a:lstStyle/>
          <a:p>
            <a:fld id="{8659A31A-AE94-4243-8A26-771F48EB0527}" type="slidenum">
              <a:rPr kumimoji="1" lang="ja-JP" altLang="en-US" smtClean="0"/>
              <a:t>8</a:t>
            </a:fld>
            <a:endParaRPr kumimoji="1" lang="ja-JP" altLang="en-US"/>
          </a:p>
        </p:txBody>
      </p:sp>
    </p:spTree>
    <p:extLst>
      <p:ext uri="{BB962C8B-B14F-4D97-AF65-F5344CB8AC3E}">
        <p14:creationId xmlns:p14="http://schemas.microsoft.com/office/powerpoint/2010/main" val="4231268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ABEF8BF-DCB3-37D6-0E01-8D28989AD818}"/>
              </a:ext>
            </a:extLst>
          </p:cNvPr>
          <p:cNvSpPr>
            <a:spLocks noGrp="1"/>
          </p:cNvSpPr>
          <p:nvPr>
            <p:ph type="title"/>
          </p:nvPr>
        </p:nvSpPr>
        <p:spPr>
          <a:xfrm>
            <a:off x="206829" y="255361"/>
            <a:ext cx="6487885" cy="397782"/>
          </a:xfrm>
        </p:spPr>
        <p:txBody>
          <a:bodyPr>
            <a:noAutofit/>
          </a:bodyPr>
          <a:lstStyle/>
          <a:p>
            <a:r>
              <a:rPr kumimoji="1" lang="ja-JP" altLang="en-US" sz="3200" dirty="0"/>
              <a:t>組織管理体制（</a:t>
            </a:r>
            <a:r>
              <a:rPr kumimoji="1" lang="en-US" altLang="ja-JP" sz="3200" dirty="0"/>
              <a:t>R8</a:t>
            </a:r>
            <a:r>
              <a:rPr lang="ja-JP" altLang="en-US" sz="3200" dirty="0"/>
              <a:t>～</a:t>
            </a:r>
            <a:r>
              <a:rPr kumimoji="1" lang="ja-JP" altLang="en-US" sz="3200" dirty="0"/>
              <a:t>）</a:t>
            </a:r>
          </a:p>
        </p:txBody>
      </p:sp>
      <p:graphicFrame>
        <p:nvGraphicFramePr>
          <p:cNvPr id="4" name="図表 3">
            <a:extLst>
              <a:ext uri="{FF2B5EF4-FFF2-40B4-BE49-F238E27FC236}">
                <a16:creationId xmlns:a16="http://schemas.microsoft.com/office/drawing/2014/main" id="{8E3D1645-542C-683D-EBE2-45AACCDF436F}"/>
              </a:ext>
            </a:extLst>
          </p:cNvPr>
          <p:cNvGraphicFramePr/>
          <p:nvPr>
            <p:extLst>
              <p:ext uri="{D42A27DB-BD31-4B8C-83A1-F6EECF244321}">
                <p14:modId xmlns:p14="http://schemas.microsoft.com/office/powerpoint/2010/main" val="4132679026"/>
              </p:ext>
            </p:extLst>
          </p:nvPr>
        </p:nvGraphicFramePr>
        <p:xfrm>
          <a:off x="103414" y="300443"/>
          <a:ext cx="11985171" cy="3341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タイトル 1">
            <a:extLst>
              <a:ext uri="{FF2B5EF4-FFF2-40B4-BE49-F238E27FC236}">
                <a16:creationId xmlns:a16="http://schemas.microsoft.com/office/drawing/2014/main" id="{A82BDCC8-0227-80D6-3434-0D3D2897E225}"/>
              </a:ext>
            </a:extLst>
          </p:cNvPr>
          <p:cNvSpPr txBox="1">
            <a:spLocks/>
          </p:cNvSpPr>
          <p:nvPr/>
        </p:nvSpPr>
        <p:spPr>
          <a:xfrm>
            <a:off x="206829" y="3642356"/>
            <a:ext cx="4669972" cy="4333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dirty="0"/>
              <a:t>組織管理体制（</a:t>
            </a:r>
            <a:r>
              <a:rPr lang="en-US" altLang="ja-JP" sz="3200" dirty="0"/>
              <a:t>R11</a:t>
            </a:r>
            <a:r>
              <a:rPr lang="ja-JP" altLang="en-US" sz="3200" dirty="0"/>
              <a:t>～）</a:t>
            </a:r>
          </a:p>
        </p:txBody>
      </p:sp>
      <p:graphicFrame>
        <p:nvGraphicFramePr>
          <p:cNvPr id="16" name="図表 15">
            <a:extLst>
              <a:ext uri="{FF2B5EF4-FFF2-40B4-BE49-F238E27FC236}">
                <a16:creationId xmlns:a16="http://schemas.microsoft.com/office/drawing/2014/main" id="{F4EBEADD-C859-7992-1720-F49A441A5875}"/>
              </a:ext>
            </a:extLst>
          </p:cNvPr>
          <p:cNvGraphicFramePr/>
          <p:nvPr>
            <p:extLst>
              <p:ext uri="{D42A27DB-BD31-4B8C-83A1-F6EECF244321}">
                <p14:modId xmlns:p14="http://schemas.microsoft.com/office/powerpoint/2010/main" val="2196984193"/>
              </p:ext>
            </p:extLst>
          </p:nvPr>
        </p:nvGraphicFramePr>
        <p:xfrm>
          <a:off x="1" y="3746857"/>
          <a:ext cx="12191999" cy="334191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8" name="矢印: 下 17">
            <a:extLst>
              <a:ext uri="{FF2B5EF4-FFF2-40B4-BE49-F238E27FC236}">
                <a16:creationId xmlns:a16="http://schemas.microsoft.com/office/drawing/2014/main" id="{87E0884B-552E-E000-DBF4-6E23291B8E2B}"/>
              </a:ext>
            </a:extLst>
          </p:cNvPr>
          <p:cNvSpPr/>
          <p:nvPr/>
        </p:nvSpPr>
        <p:spPr>
          <a:xfrm>
            <a:off x="5170713" y="3370853"/>
            <a:ext cx="1382486" cy="452842"/>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dirty="0"/>
          </a:p>
        </p:txBody>
      </p:sp>
      <p:sp>
        <p:nvSpPr>
          <p:cNvPr id="9" name="正方形/長方形 8">
            <a:extLst>
              <a:ext uri="{FF2B5EF4-FFF2-40B4-BE49-F238E27FC236}">
                <a16:creationId xmlns:a16="http://schemas.microsoft.com/office/drawing/2014/main" id="{ADF38618-D01A-9E88-00E1-A8C528E9C445}"/>
              </a:ext>
            </a:extLst>
          </p:cNvPr>
          <p:cNvSpPr/>
          <p:nvPr/>
        </p:nvSpPr>
        <p:spPr>
          <a:xfrm>
            <a:off x="6798129" y="443366"/>
            <a:ext cx="2117271" cy="66697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C02E0F93-846D-8C09-B647-654F85A3873E}"/>
              </a:ext>
            </a:extLst>
          </p:cNvPr>
          <p:cNvSpPr/>
          <p:nvPr/>
        </p:nvSpPr>
        <p:spPr>
          <a:xfrm>
            <a:off x="6809015" y="4274043"/>
            <a:ext cx="2117271" cy="66697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BC9AD763-D35F-13A0-A629-8F580D467C67}"/>
              </a:ext>
            </a:extLst>
          </p:cNvPr>
          <p:cNvSpPr/>
          <p:nvPr/>
        </p:nvSpPr>
        <p:spPr>
          <a:xfrm>
            <a:off x="4299857" y="436580"/>
            <a:ext cx="2117271" cy="684649"/>
          </a:xfrm>
          <a:prstGeom prst="rect">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0B963B12-48DB-E342-EAD7-66780DD759A3}"/>
              </a:ext>
            </a:extLst>
          </p:cNvPr>
          <p:cNvSpPr/>
          <p:nvPr/>
        </p:nvSpPr>
        <p:spPr>
          <a:xfrm>
            <a:off x="4299856" y="4303235"/>
            <a:ext cx="2117271" cy="637786"/>
          </a:xfrm>
          <a:prstGeom prst="rect">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617078FA-FA6C-A4A3-7CDD-5A6531A45627}"/>
              </a:ext>
            </a:extLst>
          </p:cNvPr>
          <p:cNvSpPr txBox="1"/>
          <p:nvPr/>
        </p:nvSpPr>
        <p:spPr>
          <a:xfrm>
            <a:off x="277721" y="691308"/>
            <a:ext cx="1697901" cy="369332"/>
          </a:xfrm>
          <a:prstGeom prst="rect">
            <a:avLst/>
          </a:prstGeom>
          <a:noFill/>
        </p:spPr>
        <p:txBody>
          <a:bodyPr wrap="none" rtlCol="0">
            <a:spAutoFit/>
          </a:bodyPr>
          <a:lstStyle/>
          <a:p>
            <a:r>
              <a:rPr kumimoji="1" lang="en-US" altLang="ja-JP" dirty="0">
                <a:solidFill>
                  <a:srgbClr val="FF0000"/>
                </a:solidFill>
              </a:rPr>
              <a:t>2</a:t>
            </a:r>
            <a:r>
              <a:rPr kumimoji="1" lang="ja-JP" altLang="en-US" dirty="0">
                <a:solidFill>
                  <a:srgbClr val="FF0000"/>
                </a:solidFill>
              </a:rPr>
              <a:t>名採用の場合</a:t>
            </a:r>
          </a:p>
        </p:txBody>
      </p:sp>
      <p:sp>
        <p:nvSpPr>
          <p:cNvPr id="19" name="テキスト ボックス 18">
            <a:extLst>
              <a:ext uri="{FF2B5EF4-FFF2-40B4-BE49-F238E27FC236}">
                <a16:creationId xmlns:a16="http://schemas.microsoft.com/office/drawing/2014/main" id="{B0D79F60-CC2E-B123-6568-5EF80095748E}"/>
              </a:ext>
            </a:extLst>
          </p:cNvPr>
          <p:cNvSpPr txBox="1"/>
          <p:nvPr/>
        </p:nvSpPr>
        <p:spPr>
          <a:xfrm>
            <a:off x="277720" y="4032571"/>
            <a:ext cx="1697901" cy="369332"/>
          </a:xfrm>
          <a:prstGeom prst="rect">
            <a:avLst/>
          </a:prstGeom>
          <a:noFill/>
        </p:spPr>
        <p:txBody>
          <a:bodyPr wrap="none" rtlCol="0">
            <a:spAutoFit/>
          </a:bodyPr>
          <a:lstStyle/>
          <a:p>
            <a:r>
              <a:rPr kumimoji="1" lang="en-US" altLang="ja-JP" dirty="0">
                <a:solidFill>
                  <a:srgbClr val="FF0000"/>
                </a:solidFill>
              </a:rPr>
              <a:t>2</a:t>
            </a:r>
            <a:r>
              <a:rPr kumimoji="1" lang="ja-JP" altLang="en-US" dirty="0">
                <a:solidFill>
                  <a:srgbClr val="FF0000"/>
                </a:solidFill>
              </a:rPr>
              <a:t>名採用の場合</a:t>
            </a:r>
          </a:p>
        </p:txBody>
      </p:sp>
      <p:sp>
        <p:nvSpPr>
          <p:cNvPr id="20" name="テキスト ボックス 19">
            <a:extLst>
              <a:ext uri="{FF2B5EF4-FFF2-40B4-BE49-F238E27FC236}">
                <a16:creationId xmlns:a16="http://schemas.microsoft.com/office/drawing/2014/main" id="{8D9AD24E-D53A-FA62-7A0F-9777DBD9A157}"/>
              </a:ext>
            </a:extLst>
          </p:cNvPr>
          <p:cNvSpPr txBox="1"/>
          <p:nvPr/>
        </p:nvSpPr>
        <p:spPr>
          <a:xfrm>
            <a:off x="573866" y="2080908"/>
            <a:ext cx="2518638" cy="646331"/>
          </a:xfrm>
          <a:prstGeom prst="rect">
            <a:avLst/>
          </a:prstGeom>
          <a:noFill/>
        </p:spPr>
        <p:txBody>
          <a:bodyPr wrap="none" rtlCol="0">
            <a:spAutoFit/>
          </a:bodyPr>
          <a:lstStyle/>
          <a:p>
            <a:r>
              <a:rPr lang="ja-JP" altLang="en-US" dirty="0"/>
              <a:t>行政等</a:t>
            </a:r>
            <a:r>
              <a:rPr lang="en-US" altLang="ja-JP" dirty="0"/>
              <a:t>7</a:t>
            </a:r>
            <a:r>
              <a:rPr lang="ja-JP" altLang="en-US" dirty="0"/>
              <a:t>名、非常勤</a:t>
            </a:r>
            <a:r>
              <a:rPr lang="en-US" altLang="ja-JP" dirty="0"/>
              <a:t>1</a:t>
            </a:r>
            <a:r>
              <a:rPr lang="ja-JP" altLang="en-US" dirty="0"/>
              <a:t>名</a:t>
            </a:r>
            <a:endParaRPr lang="en-US" altLang="ja-JP" dirty="0"/>
          </a:p>
          <a:p>
            <a:r>
              <a:rPr kumimoji="1" lang="ja-JP" altLang="en-US" dirty="0"/>
              <a:t>任期付社員</a:t>
            </a:r>
            <a:r>
              <a:rPr kumimoji="1" lang="en-US" altLang="ja-JP" dirty="0"/>
              <a:t>2</a:t>
            </a:r>
            <a:r>
              <a:rPr kumimoji="1" lang="ja-JP" altLang="en-US" dirty="0"/>
              <a:t>名</a:t>
            </a:r>
          </a:p>
        </p:txBody>
      </p:sp>
      <p:sp>
        <p:nvSpPr>
          <p:cNvPr id="21" name="テキスト ボックス 20">
            <a:extLst>
              <a:ext uri="{FF2B5EF4-FFF2-40B4-BE49-F238E27FC236}">
                <a16:creationId xmlns:a16="http://schemas.microsoft.com/office/drawing/2014/main" id="{693109F2-470E-086B-A8B9-E29BF40C1591}"/>
              </a:ext>
            </a:extLst>
          </p:cNvPr>
          <p:cNvSpPr txBox="1"/>
          <p:nvPr/>
        </p:nvSpPr>
        <p:spPr>
          <a:xfrm>
            <a:off x="488279" y="5951367"/>
            <a:ext cx="2749471" cy="646331"/>
          </a:xfrm>
          <a:prstGeom prst="rect">
            <a:avLst/>
          </a:prstGeom>
          <a:noFill/>
        </p:spPr>
        <p:txBody>
          <a:bodyPr wrap="none" rtlCol="0">
            <a:spAutoFit/>
          </a:bodyPr>
          <a:lstStyle/>
          <a:p>
            <a:r>
              <a:rPr lang="ja-JP" altLang="en-US" dirty="0"/>
              <a:t>プロパー</a:t>
            </a:r>
            <a:r>
              <a:rPr lang="en-US" altLang="ja-JP" dirty="0"/>
              <a:t>2</a:t>
            </a:r>
            <a:r>
              <a:rPr lang="ja-JP" altLang="en-US" dirty="0"/>
              <a:t>名、行政等</a:t>
            </a:r>
            <a:r>
              <a:rPr lang="en-US" altLang="ja-JP" dirty="0"/>
              <a:t>6</a:t>
            </a:r>
            <a:r>
              <a:rPr lang="ja-JP" altLang="en-US" dirty="0"/>
              <a:t>名</a:t>
            </a:r>
            <a:endParaRPr lang="en-US" altLang="ja-JP" dirty="0"/>
          </a:p>
          <a:p>
            <a:r>
              <a:rPr kumimoji="1" lang="ja-JP" altLang="en-US" dirty="0"/>
              <a:t>非常勤   </a:t>
            </a:r>
            <a:r>
              <a:rPr lang="en-US" altLang="ja-JP" dirty="0"/>
              <a:t>1</a:t>
            </a:r>
            <a:r>
              <a:rPr kumimoji="1" lang="ja-JP" altLang="en-US" dirty="0"/>
              <a:t>名</a:t>
            </a:r>
          </a:p>
        </p:txBody>
      </p:sp>
      <p:sp>
        <p:nvSpPr>
          <p:cNvPr id="3" name="スライド番号プレースホルダー 2">
            <a:extLst>
              <a:ext uri="{FF2B5EF4-FFF2-40B4-BE49-F238E27FC236}">
                <a16:creationId xmlns:a16="http://schemas.microsoft.com/office/drawing/2014/main" id="{608309B0-720F-79AD-B193-EE4A8D15FD76}"/>
              </a:ext>
            </a:extLst>
          </p:cNvPr>
          <p:cNvSpPr>
            <a:spLocks noGrp="1"/>
          </p:cNvSpPr>
          <p:nvPr>
            <p:ph type="sldNum" sz="quarter" idx="12"/>
          </p:nvPr>
        </p:nvSpPr>
        <p:spPr/>
        <p:txBody>
          <a:bodyPr/>
          <a:lstStyle/>
          <a:p>
            <a:fld id="{8659A31A-AE94-4243-8A26-771F48EB0527}" type="slidenum">
              <a:rPr kumimoji="1" lang="ja-JP" altLang="en-US" smtClean="0"/>
              <a:t>9</a:t>
            </a:fld>
            <a:endParaRPr kumimoji="1" lang="ja-JP" altLang="en-US"/>
          </a:p>
        </p:txBody>
      </p:sp>
    </p:spTree>
    <p:extLst>
      <p:ext uri="{BB962C8B-B14F-4D97-AF65-F5344CB8AC3E}">
        <p14:creationId xmlns:p14="http://schemas.microsoft.com/office/powerpoint/2010/main" val="25380717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TotalTime>
  <Words>2993</Words>
  <Application>Microsoft Office PowerPoint</Application>
  <PresentationFormat>ワイド画面</PresentationFormat>
  <Paragraphs>434</Paragraphs>
  <Slides>17</Slides>
  <Notes>2</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17</vt:i4>
      </vt:variant>
    </vt:vector>
  </HeadingPairs>
  <TitlesOfParts>
    <vt:vector size="21" baseType="lpstr">
      <vt:lpstr>游ゴシック</vt:lpstr>
      <vt:lpstr>游ゴシック Light</vt:lpstr>
      <vt:lpstr>Arial</vt:lpstr>
      <vt:lpstr>Office テーマ</vt:lpstr>
      <vt:lpstr>今後の組織運営について</vt:lpstr>
      <vt:lpstr>現状の組織体制</vt:lpstr>
      <vt:lpstr>意見聴取結果（ヒアリング、アンケート）</vt:lpstr>
      <vt:lpstr>意見聴取結果（ヒアリング、アンケート）</vt:lpstr>
      <vt:lpstr>意見聴取結果（ヒアリング、アンケート）</vt:lpstr>
      <vt:lpstr>プロパーの必要性について</vt:lpstr>
      <vt:lpstr>プロパーの採用に向けて（検討項目）</vt:lpstr>
      <vt:lpstr>今後のスケジュール（仮）</vt:lpstr>
      <vt:lpstr>組織管理体制（R8～）</vt:lpstr>
      <vt:lpstr>行政職員等の派遣受入について</vt:lpstr>
      <vt:lpstr>DMO登録・更新要件の変更による 事業・組織の見直し（仮）</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（参考）収支シミュレーション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今後の組織運営について</dc:title>
  <dc:creator>pc-user</dc:creator>
  <cp:lastModifiedBy>CFO ClanPEONY津軽</cp:lastModifiedBy>
  <cp:revision>16</cp:revision>
  <cp:lastPrinted>2025-06-12T06:56:34Z</cp:lastPrinted>
  <dcterms:modified xsi:type="dcterms:W3CDTF">2025-06-12T07:05:27Z</dcterms:modified>
</cp:coreProperties>
</file>